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Lst>
  <p:sldSz cy="6858000" cx="12192000"/>
  <p:notesSz cx="6858000" cy="9144000"/>
  <p:embeddedFontLst>
    <p:embeddedFont>
      <p:font typeface="Nunito"/>
      <p:regular r:id="rId30"/>
      <p:bold r:id="rId31"/>
      <p:italic r:id="rId32"/>
      <p:boldItalic r:id="rId33"/>
    </p:embeddedFont>
    <p:embeddedFont>
      <p:font typeface="Maven Pro"/>
      <p:regular r:id="rId34"/>
      <p:bold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6" roundtripDataSignature="AMtx7mi+YN4mqeeGmCpGa2ygEbk7XDcjH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Nunito-bold.fntdata"/><Relationship Id="rId30" Type="http://schemas.openxmlformats.org/officeDocument/2006/relationships/font" Target="fonts/Nunito-regular.fntdata"/><Relationship Id="rId11" Type="http://schemas.openxmlformats.org/officeDocument/2006/relationships/slide" Target="slides/slide7.xml"/><Relationship Id="rId33" Type="http://schemas.openxmlformats.org/officeDocument/2006/relationships/font" Target="fonts/Nunito-boldItalic.fntdata"/><Relationship Id="rId10" Type="http://schemas.openxmlformats.org/officeDocument/2006/relationships/slide" Target="slides/slide6.xml"/><Relationship Id="rId32" Type="http://schemas.openxmlformats.org/officeDocument/2006/relationships/font" Target="fonts/Nunito-italic.fntdata"/><Relationship Id="rId13" Type="http://schemas.openxmlformats.org/officeDocument/2006/relationships/slide" Target="slides/slide9.xml"/><Relationship Id="rId35" Type="http://schemas.openxmlformats.org/officeDocument/2006/relationships/font" Target="fonts/MavenPro-bold.fntdata"/><Relationship Id="rId12" Type="http://schemas.openxmlformats.org/officeDocument/2006/relationships/slide" Target="slides/slide8.xml"/><Relationship Id="rId34" Type="http://schemas.openxmlformats.org/officeDocument/2006/relationships/font" Target="fonts/MavenPro-regular.fntdata"/><Relationship Id="rId15" Type="http://schemas.openxmlformats.org/officeDocument/2006/relationships/slide" Target="slides/slide11.xml"/><Relationship Id="rId14" Type="http://schemas.openxmlformats.org/officeDocument/2006/relationships/slide" Target="slides/slide10.xml"/><Relationship Id="rId36" Type="http://customschemas.google.com/relationships/presentationmetadata" Target="meta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uk-UA"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5" name="Google Shape;28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11df8af5fb9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0" name="Google Shape;360;g11df8af5fb9_1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uk-UA"/>
              <a:t>На даному слайді прописані правила поведінки, які слід погодити зі всією аудиторією. При натисканні клавіші «Пробіл» правила по черзі будуть вилітати на екран. Їх треба прокоментувати і погодити з аудиторією (наприклад, голосуванням, підтвердженням в чаті)</a:t>
            </a:r>
            <a:endParaRPr/>
          </a:p>
        </p:txBody>
      </p:sp>
      <p:sp>
        <p:nvSpPr>
          <p:cNvPr id="361" name="Google Shape;361;g11df8af5fb9_1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19b7c7c94e9_0_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8" name="Google Shape;368;g19b7c7c94e9_0_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uk-UA"/>
              <a:t>На даному слайді прописані правила поведінки, які слід погодити зі всією аудиторією. При натисканні клавіші «Пробіл» правила по черзі будуть вилітати на екран. Їх треба прокоментувати і погодити з аудиторією (наприклад, голосуванням, підтвердженням в чаті)</a:t>
            </a:r>
            <a:endParaRPr/>
          </a:p>
        </p:txBody>
      </p:sp>
      <p:sp>
        <p:nvSpPr>
          <p:cNvPr id="369" name="Google Shape;369;g19b7c7c94e9_0_1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d23c948923_4_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6" name="Google Shape;376;gd23c948923_4_2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7" name="Google Shape;377;gd23c948923_4_2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d23c948923_4_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4" name="Google Shape;384;gd23c948923_4_3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5" name="Google Shape;385;gd23c948923_4_3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d23c948923_4_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2" name="Google Shape;392;gd23c948923_4_3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3" name="Google Shape;393;gd23c948923_4_3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0" name="Google Shape;400;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uk-UA"/>
              <a:t>Робота в середовищі Moodle передбачає свій темп засвоєння навчального матеріалу. Але слід дотримуватись вказівок викладача та граничних термінів виконання поставлених завдань. </a:t>
            </a:r>
            <a:r>
              <a:rPr lang="uk-UA"/>
              <a:t>Бажано пройтись по елементах меню зліва! Розповісти більш детально про блок “Загальне” та перейти до форми реєстрації!</a:t>
            </a:r>
            <a:endParaRPr/>
          </a:p>
        </p:txBody>
      </p:sp>
      <p:sp>
        <p:nvSpPr>
          <p:cNvPr id="401" name="Google Shape;401;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g9392ed009e_0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2" name="Google Shape;412;g9392ed009e_0_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uk-UA"/>
              <a:t>Після натискання на “Вхідне опитування” Ви попадете на наступну сторінку, де слід надати відповіді на 11  запитань!</a:t>
            </a:r>
            <a:endParaRPr/>
          </a:p>
        </p:txBody>
      </p:sp>
      <p:sp>
        <p:nvSpPr>
          <p:cNvPr id="413" name="Google Shape;413;g9392ed009e_0_1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g9392ed009e_0_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2" name="Google Shape;422;g9392ed009e_0_2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uk-UA"/>
              <a:t>Після заповнення всіх полів слід натиснути “Відправити ваші відповіді”. Це необхідно зробити зразу ж після інтеграційно-мотиваційного заняття! Наведена інформація дозволить уникнути проблем з видачею документу про проходження підвищення кваліфікації!</a:t>
            </a:r>
            <a:endParaRPr/>
          </a:p>
        </p:txBody>
      </p:sp>
      <p:sp>
        <p:nvSpPr>
          <p:cNvPr id="423" name="Google Shape;423;g9392ed009e_0_2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1" name="Google Shape;431;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uk-UA"/>
              <a:t>Дуже важливо в процесі навчання слідкувати за календарем Moodle, де будуть розміщуватись посилання на події курсу. Ці посилання будуть містити інформацію про вид занять, ресурс для проведення, час події.</a:t>
            </a:r>
            <a:endParaRPr/>
          </a:p>
        </p:txBody>
      </p:sp>
      <p:sp>
        <p:nvSpPr>
          <p:cNvPr id="432" name="Google Shape;432;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8" name="Google Shape;438;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uk-UA"/>
              <a:t>При нажатті на подію в календарі Ви зможете отримати детальну інформацію про цю подію!</a:t>
            </a:r>
            <a:endParaRPr/>
          </a:p>
        </p:txBody>
      </p:sp>
      <p:sp>
        <p:nvSpPr>
          <p:cNvPr id="439" name="Google Shape;439;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4" name="Google Shape;294;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uk-UA"/>
              <a:t>Шановні слухачі курсу! Ми з Вами розпочинаємо навчання за дистанційною формою навчання. З цією метою створено сайт дистанційної освіти на базі навчальної платформи Moodle, яка </a:t>
            </a:r>
            <a:r>
              <a:rPr b="0" i="0" lang="uk-UA" sz="1200">
                <a:solidFill>
                  <a:schemeClr val="dk1"/>
                </a:solidFill>
                <a:latin typeface="Calibri"/>
                <a:ea typeface="Calibri"/>
                <a:cs typeface="Calibri"/>
                <a:sym typeface="Calibri"/>
              </a:rPr>
              <a:t>орієнтована насамперед на організацію взаємодії між викладачем та учнями, хоча підходить і для організації традиційних дистанційних курсів, а також підтримки очного навчання. Перейти на сайт дистанційного навчання можна шляхом натискання кнопки «Дистанційне навчання» на основному сайті Львівського обласного інституту післядипломної педагогічної освіти або увівши в адресний рядок броузера ip-адресу сайту.</a:t>
            </a:r>
            <a:endParaRPr/>
          </a:p>
        </p:txBody>
      </p:sp>
      <p:sp>
        <p:nvSpPr>
          <p:cNvPr id="295" name="Google Shape;295;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gb8e1351540_0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5" name="Google Shape;445;gb8e1351540_0_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uk-UA"/>
              <a:t>Кожен слухач в процесі навчання повинен відвідувати всі онлайн-заняття та виконувати всі види діяльності, які визначені програмою підвищення кваліфікації. Для здійснення самоконтролю слухач може користуватись “Блоком прогресу у навчанні”. Зелений колір свідчить про виконання слухачем завдання, а синій -”Завдання не виконано”. Про 100% обов’язкові завдання повідомить куратор, але слухач може розпізнати їх за “пунктирними квадратами” (обведені на рисунку червоним). Коли слухач виконує таке завдання, то система дистанційного навчання сама зафарбовує відповідний прямокутник в зелений колір.</a:t>
            </a:r>
            <a:endParaRPr/>
          </a:p>
        </p:txBody>
      </p:sp>
      <p:sp>
        <p:nvSpPr>
          <p:cNvPr id="446" name="Google Shape;446;gb8e1351540_0_1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gb8e1351540_0_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3" name="Google Shape;453;gb8e1351540_0_2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uk-UA"/>
              <a:t>Викладач на своїй сторінці теж може відслідковувати прогрес кожного слухача!</a:t>
            </a:r>
            <a:endParaRPr/>
          </a:p>
        </p:txBody>
      </p:sp>
      <p:sp>
        <p:nvSpPr>
          <p:cNvPr id="454" name="Google Shape;454;gb8e1351540_0_2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gb8e1351540_0_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1" name="Google Shape;461;gb8e1351540_0_3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uk-UA"/>
              <a:t>Однією із обов’язкових умов успішного завершення навчання є вихідне опитування або “Рефлексія”. Це опитування є повністю анонімне і адміністрація інституту просить слухачів проявити академічну доброчесність та надати чесні відповіді на запитання!</a:t>
            </a:r>
            <a:endParaRPr/>
          </a:p>
        </p:txBody>
      </p:sp>
      <p:sp>
        <p:nvSpPr>
          <p:cNvPr id="462" name="Google Shape;462;gb8e1351540_0_3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g11df8af5fb9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70" name="Google Shape;470;g11df8af5fb9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1" name="Google Shape;471;g11df8af5fb9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uk-UA"/>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g11df8af5fb9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82" name="Google Shape;482;g11df8af5fb9_0_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3" name="Google Shape;483;g11df8af5fb9_0_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3" name="Google Shape;493;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uk-UA"/>
              <a:t>Існує також мобільна версія дистанційного курсу, але для цього слід завантажити мобільний додаткок!</a:t>
            </a:r>
            <a:endParaRPr/>
          </a:p>
        </p:txBody>
      </p:sp>
      <p:sp>
        <p:nvSpPr>
          <p:cNvPr id="494" name="Google Shape;494;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d23c948923_4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2" name="Google Shape;302;gd23c948923_4_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uk-UA"/>
              <a:t>Після переходу на сайт дистанційного навчання Ви можете проглянути доступні курси і інформацію про них. На даний час існує лише попередній запис на курси і тому Ви повинні натиснути кнопку «Вхід», яка дозволить Вам долучитись до попередньо обраного курсу!</a:t>
            </a:r>
            <a:endParaRPr/>
          </a:p>
        </p:txBody>
      </p:sp>
      <p:sp>
        <p:nvSpPr>
          <p:cNvPr id="303" name="Google Shape;303;gd23c948923_4_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0" name="Google Shape;310;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uk-UA"/>
              <a:t>Для входу в навчальне середовище Moodle необхідно ввести надані Вам логін і пароль у відповідні вікна. Якщо Вам не вдається увійти в середовище, то необхідно зв’язатись електронною поштою чи телефоном з відповідальною особою (куратором, лаборантом) та повідомити про проблеми з входом!</a:t>
            </a:r>
            <a:endParaRPr/>
          </a:p>
        </p:txBody>
      </p:sp>
      <p:sp>
        <p:nvSpPr>
          <p:cNvPr id="311" name="Google Shape;311;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d23c948923_4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0" name="Google Shape;320;gd23c948923_4_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1" name="Google Shape;321;gd23c948923_4_1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8" name="Google Shape;328;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uk-UA"/>
              <a:t>Для Вас буде доступний лише той курс, на який Ви зараховані за попереднім записом! Так виглядає типова сторінка курсу. Для того щоб перейти до самого курсу потрібно натиснути на його піктограмму! </a:t>
            </a:r>
            <a:endParaRPr/>
          </a:p>
        </p:txBody>
      </p:sp>
      <p:sp>
        <p:nvSpPr>
          <p:cNvPr id="329" name="Google Shape;329;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b8e1351540_0_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6" name="Google Shape;336;gb8e1351540_0_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uk-UA"/>
              <a:t>Після натискання піктограми курсу Ви увійдете в навчальний курс. Структура всіх курсів однакова, але наповнення навчальним контентом різне і визначається викладачами! </a:t>
            </a:r>
            <a:r>
              <a:rPr lang="uk-UA"/>
              <a:t>На цій сторінці Ви також зможете перевірити свої реєстраційні дані і при потребі їх відредагувати. Для цього потрібно натиснути трикутник біля свого Прізвище та імені, а потім обрати “Про користувача”. </a:t>
            </a:r>
            <a:endParaRPr/>
          </a:p>
        </p:txBody>
      </p:sp>
      <p:sp>
        <p:nvSpPr>
          <p:cNvPr id="337" name="Google Shape;337;gb8e1351540_0_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4" name="Google Shape;344;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uk-UA"/>
              <a:t>Кожен з слухачів курсу має електронну скриньку і її використання дозволило зареєструвати Вас на дистанційному курсі. Форум – це спосіб обміну повідомленнями з можливістю їх коментувати. Детальніше ми ознайомимось з форумом тоді, коли буде спілкуватись під час проведення круглих столів, які є у навчальному плані курсу. Кожен з слухачів може звернутись до викладача чи іншого слухача із запитаннями, порадами чи рекомендаціями за допомогою чату. Відеоконференція – це основний вид занять на дистанційному курсі (правила роботи ми обговоримо через хвилину). Також не будемо відкидати інші канали зв’язку, такі як телефон, соцмережі, які дозволять спілкуватись і в ході курсу, і після його завершення. </a:t>
            </a:r>
            <a:endParaRPr/>
          </a:p>
        </p:txBody>
      </p:sp>
      <p:sp>
        <p:nvSpPr>
          <p:cNvPr id="345" name="Google Shape;345;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2" name="Google Shape;352;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uk-UA"/>
              <a:t>На даному слайді прописані правила поведінки, які слід погодити зі всією аудиторією. При натисканні клавіші «Пробіл» правила по черзі будуть вилітати на екран. Їх треба прокоментувати і погодити з аудиторією (наприклад, голосуванням, підтвердженням в чаті)</a:t>
            </a:r>
            <a:endParaRPr/>
          </a:p>
        </p:txBody>
      </p:sp>
      <p:sp>
        <p:nvSpPr>
          <p:cNvPr id="353" name="Google Shape;353;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3"/>
        </a:solidFill>
      </p:bgPr>
    </p:bg>
    <p:spTree>
      <p:nvGrpSpPr>
        <p:cNvPr id="13" name="Shape 13"/>
        <p:cNvGrpSpPr/>
        <p:nvPr/>
      </p:nvGrpSpPr>
      <p:grpSpPr>
        <a:xfrm>
          <a:off x="0" y="0"/>
          <a:ext cx="0" cy="0"/>
          <a:chOff x="0" y="0"/>
          <a:chExt cx="0" cy="0"/>
        </a:xfrm>
      </p:grpSpPr>
      <p:grpSp>
        <p:nvGrpSpPr>
          <p:cNvPr id="14" name="Google Shape;14;g1d352cc2810_0_4"/>
          <p:cNvGrpSpPr/>
          <p:nvPr/>
        </p:nvGrpSpPr>
        <p:grpSpPr>
          <a:xfrm>
            <a:off x="9790426" y="4546120"/>
            <a:ext cx="2255173" cy="2310006"/>
            <a:chOff x="7343003" y="3409675"/>
            <a:chExt cx="1691422" cy="1732548"/>
          </a:xfrm>
        </p:grpSpPr>
        <p:grpSp>
          <p:nvGrpSpPr>
            <p:cNvPr id="15" name="Google Shape;15;g1d352cc2810_0_4"/>
            <p:cNvGrpSpPr/>
            <p:nvPr/>
          </p:nvGrpSpPr>
          <p:grpSpPr>
            <a:xfrm>
              <a:off x="7343003" y="4453711"/>
              <a:ext cx="316800" cy="688513"/>
              <a:chOff x="7343003" y="4453711"/>
              <a:chExt cx="316800" cy="688513"/>
            </a:xfrm>
          </p:grpSpPr>
          <p:sp>
            <p:nvSpPr>
              <p:cNvPr id="16" name="Google Shape;16;g1d352cc2810_0_4"/>
              <p:cNvSpPr/>
              <p:nvPr/>
            </p:nvSpPr>
            <p:spPr>
              <a:xfrm>
                <a:off x="7343003" y="4453711"/>
                <a:ext cx="316800" cy="688500"/>
              </a:xfrm>
              <a:prstGeom prst="round2SameRect">
                <a:avLst>
                  <a:gd fmla="val 50000" name="adj1"/>
                  <a:gd fmla="val 0" name="adj2"/>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 name="Google Shape;17;g1d352cc2810_0_4"/>
              <p:cNvSpPr/>
              <p:nvPr/>
            </p:nvSpPr>
            <p:spPr>
              <a:xfrm>
                <a:off x="7343003" y="4801723"/>
                <a:ext cx="316800" cy="340500"/>
              </a:xfrm>
              <a:prstGeom prst="round2SameRect">
                <a:avLst>
                  <a:gd fmla="val 50000" name="adj1"/>
                  <a:gd fmla="val 0" name="adj2"/>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8" name="Google Shape;18;g1d352cc2810_0_4"/>
            <p:cNvGrpSpPr/>
            <p:nvPr/>
          </p:nvGrpSpPr>
          <p:grpSpPr>
            <a:xfrm>
              <a:off x="7801210" y="4105700"/>
              <a:ext cx="316800" cy="1036523"/>
              <a:chOff x="7801210" y="4105700"/>
              <a:chExt cx="316800" cy="1036523"/>
            </a:xfrm>
          </p:grpSpPr>
          <p:sp>
            <p:nvSpPr>
              <p:cNvPr id="19" name="Google Shape;19;g1d352cc2810_0_4"/>
              <p:cNvSpPr/>
              <p:nvPr/>
            </p:nvSpPr>
            <p:spPr>
              <a:xfrm>
                <a:off x="7801210" y="4453711"/>
                <a:ext cx="316800" cy="688500"/>
              </a:xfrm>
              <a:prstGeom prst="round2SameRect">
                <a:avLst>
                  <a:gd fmla="val 50000" name="adj1"/>
                  <a:gd fmla="val 0" name="adj2"/>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 name="Google Shape;20;g1d352cc2810_0_4"/>
              <p:cNvSpPr/>
              <p:nvPr/>
            </p:nvSpPr>
            <p:spPr>
              <a:xfrm>
                <a:off x="7801210" y="4105700"/>
                <a:ext cx="316800" cy="1036500"/>
              </a:xfrm>
              <a:prstGeom prst="round2SameRect">
                <a:avLst>
                  <a:gd fmla="val 50000" name="adj1"/>
                  <a:gd fmla="val 0" name="adj2"/>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 name="Google Shape;21;g1d352cc2810_0_4"/>
              <p:cNvSpPr/>
              <p:nvPr/>
            </p:nvSpPr>
            <p:spPr>
              <a:xfrm>
                <a:off x="7801210" y="4801723"/>
                <a:ext cx="316800" cy="340500"/>
              </a:xfrm>
              <a:prstGeom prst="round2SameRect">
                <a:avLst>
                  <a:gd fmla="val 50000" name="adj1"/>
                  <a:gd fmla="val 0" name="adj2"/>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2" name="Google Shape;22;g1d352cc2810_0_4"/>
            <p:cNvGrpSpPr/>
            <p:nvPr/>
          </p:nvGrpSpPr>
          <p:grpSpPr>
            <a:xfrm>
              <a:off x="8259418" y="3757688"/>
              <a:ext cx="316800" cy="1384535"/>
              <a:chOff x="8259418" y="3757688"/>
              <a:chExt cx="316800" cy="1384535"/>
            </a:xfrm>
          </p:grpSpPr>
          <p:sp>
            <p:nvSpPr>
              <p:cNvPr id="23" name="Google Shape;23;g1d352cc2810_0_4"/>
              <p:cNvSpPr/>
              <p:nvPr/>
            </p:nvSpPr>
            <p:spPr>
              <a:xfrm>
                <a:off x="8259418" y="4453711"/>
                <a:ext cx="316800" cy="688500"/>
              </a:xfrm>
              <a:prstGeom prst="round2SameRect">
                <a:avLst>
                  <a:gd fmla="val 50000" name="adj1"/>
                  <a:gd fmla="val 0" name="adj2"/>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 name="Google Shape;24;g1d352cc2810_0_4"/>
              <p:cNvSpPr/>
              <p:nvPr/>
            </p:nvSpPr>
            <p:spPr>
              <a:xfrm>
                <a:off x="8259418" y="3757688"/>
                <a:ext cx="316800" cy="1384500"/>
              </a:xfrm>
              <a:prstGeom prst="round2SameRect">
                <a:avLst>
                  <a:gd fmla="val 50000" name="adj1"/>
                  <a:gd fmla="val 0" name="adj2"/>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 name="Google Shape;25;g1d352cc2810_0_4"/>
              <p:cNvSpPr/>
              <p:nvPr/>
            </p:nvSpPr>
            <p:spPr>
              <a:xfrm>
                <a:off x="8259418" y="4105700"/>
                <a:ext cx="316800" cy="1036500"/>
              </a:xfrm>
              <a:prstGeom prst="round2SameRect">
                <a:avLst>
                  <a:gd fmla="val 50000" name="adj1"/>
                  <a:gd fmla="val 0" name="adj2"/>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 name="Google Shape;26;g1d352cc2810_0_4"/>
              <p:cNvSpPr/>
              <p:nvPr/>
            </p:nvSpPr>
            <p:spPr>
              <a:xfrm>
                <a:off x="8259418" y="4801723"/>
                <a:ext cx="316800" cy="340500"/>
              </a:xfrm>
              <a:prstGeom prst="round2SameRect">
                <a:avLst>
                  <a:gd fmla="val 50000" name="adj1"/>
                  <a:gd fmla="val 0" name="adj2"/>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7" name="Google Shape;27;g1d352cc2810_0_4"/>
            <p:cNvGrpSpPr/>
            <p:nvPr/>
          </p:nvGrpSpPr>
          <p:grpSpPr>
            <a:xfrm>
              <a:off x="8717625" y="3409675"/>
              <a:ext cx="316800" cy="1732548"/>
              <a:chOff x="8717625" y="3409675"/>
              <a:chExt cx="316800" cy="1732548"/>
            </a:xfrm>
          </p:grpSpPr>
          <p:sp>
            <p:nvSpPr>
              <p:cNvPr id="28" name="Google Shape;28;g1d352cc2810_0_4"/>
              <p:cNvSpPr/>
              <p:nvPr/>
            </p:nvSpPr>
            <p:spPr>
              <a:xfrm>
                <a:off x="8717625" y="4453711"/>
                <a:ext cx="316800" cy="688500"/>
              </a:xfrm>
              <a:prstGeom prst="round2SameRect">
                <a:avLst>
                  <a:gd fmla="val 50000" name="adj1"/>
                  <a:gd fmla="val 0" name="adj2"/>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9" name="Google Shape;29;g1d352cc2810_0_4"/>
              <p:cNvSpPr/>
              <p:nvPr/>
            </p:nvSpPr>
            <p:spPr>
              <a:xfrm>
                <a:off x="8717625" y="3757688"/>
                <a:ext cx="316800" cy="1384500"/>
              </a:xfrm>
              <a:prstGeom prst="round2SameRect">
                <a:avLst>
                  <a:gd fmla="val 50000" name="adj1"/>
                  <a:gd fmla="val 0" name="adj2"/>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0" name="Google Shape;30;g1d352cc2810_0_4"/>
              <p:cNvSpPr/>
              <p:nvPr/>
            </p:nvSpPr>
            <p:spPr>
              <a:xfrm>
                <a:off x="8717625" y="4105700"/>
                <a:ext cx="316800" cy="1036500"/>
              </a:xfrm>
              <a:prstGeom prst="round2SameRect">
                <a:avLst>
                  <a:gd fmla="val 50000" name="adj1"/>
                  <a:gd fmla="val 0" name="adj2"/>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 name="Google Shape;31;g1d352cc2810_0_4"/>
              <p:cNvSpPr/>
              <p:nvPr/>
            </p:nvSpPr>
            <p:spPr>
              <a:xfrm>
                <a:off x="8717625" y="3409675"/>
                <a:ext cx="316800" cy="1732500"/>
              </a:xfrm>
              <a:prstGeom prst="round2SameRect">
                <a:avLst>
                  <a:gd fmla="val 50000" name="adj1"/>
                  <a:gd fmla="val 0" name="adj2"/>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2" name="Google Shape;32;g1d352cc2810_0_4"/>
              <p:cNvSpPr/>
              <p:nvPr/>
            </p:nvSpPr>
            <p:spPr>
              <a:xfrm>
                <a:off x="8717625" y="4801723"/>
                <a:ext cx="316800" cy="340500"/>
              </a:xfrm>
              <a:prstGeom prst="round2SameRect">
                <a:avLst>
                  <a:gd fmla="val 50000" name="adj1"/>
                  <a:gd fmla="val 0" name="adj2"/>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grpSp>
        <p:nvGrpSpPr>
          <p:cNvPr id="33" name="Google Shape;33;g1d352cc2810_0_4"/>
          <p:cNvGrpSpPr/>
          <p:nvPr/>
        </p:nvGrpSpPr>
        <p:grpSpPr>
          <a:xfrm>
            <a:off x="6724502" y="0"/>
            <a:ext cx="5085303" cy="5118675"/>
            <a:chOff x="5043503" y="0"/>
            <a:chExt cx="3814072" cy="3839102"/>
          </a:xfrm>
        </p:grpSpPr>
        <p:sp>
          <p:nvSpPr>
            <p:cNvPr id="34" name="Google Shape;34;g1d352cc2810_0_4"/>
            <p:cNvSpPr/>
            <p:nvPr/>
          </p:nvSpPr>
          <p:spPr>
            <a:xfrm>
              <a:off x="8460975" y="1817775"/>
              <a:ext cx="396600" cy="396600"/>
            </a:xfrm>
            <a:prstGeom prst="ellipse">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 name="Google Shape;35;g1d352cc2810_0_4"/>
            <p:cNvSpPr/>
            <p:nvPr/>
          </p:nvSpPr>
          <p:spPr>
            <a:xfrm rot="-9830444">
              <a:off x="6469759" y="3480728"/>
              <a:ext cx="320148" cy="320148"/>
            </a:xfrm>
            <a:prstGeom prst="ellipse">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36" name="Google Shape;36;g1d352cc2810_0_4"/>
            <p:cNvGrpSpPr/>
            <p:nvPr/>
          </p:nvGrpSpPr>
          <p:grpSpPr>
            <a:xfrm>
              <a:off x="7647812" y="2704283"/>
              <a:ext cx="635219" cy="635219"/>
              <a:chOff x="6725724" y="2701260"/>
              <a:chExt cx="1208101" cy="1208100"/>
            </a:xfrm>
          </p:grpSpPr>
          <p:sp>
            <p:nvSpPr>
              <p:cNvPr id="37" name="Google Shape;37;g1d352cc2810_0_4"/>
              <p:cNvSpPr/>
              <p:nvPr/>
            </p:nvSpPr>
            <p:spPr>
              <a:xfrm rot="5400000">
                <a:off x="6725725" y="2701260"/>
                <a:ext cx="1208100" cy="1208100"/>
              </a:xfrm>
              <a:prstGeom prst="ellipse">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8" name="Google Shape;38;g1d352cc2810_0_4"/>
              <p:cNvSpPr/>
              <p:nvPr/>
            </p:nvSpPr>
            <p:spPr>
              <a:xfrm rot="5400000">
                <a:off x="6725724" y="2701260"/>
                <a:ext cx="1208100" cy="1208100"/>
              </a:xfrm>
              <a:prstGeom prst="pie">
                <a:avLst>
                  <a:gd fmla="val 8244818" name="adj1"/>
                  <a:gd fmla="val 16246175" name="adj2"/>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9" name="Google Shape;39;g1d352cc2810_0_4"/>
              <p:cNvSpPr/>
              <p:nvPr/>
            </p:nvSpPr>
            <p:spPr>
              <a:xfrm rot="5400000">
                <a:off x="6954988" y="2930398"/>
                <a:ext cx="749700" cy="749700"/>
              </a:xfrm>
              <a:prstGeom prst="ellipse">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40" name="Google Shape;40;g1d352cc2810_0_4"/>
            <p:cNvSpPr/>
            <p:nvPr/>
          </p:nvSpPr>
          <p:spPr>
            <a:xfrm>
              <a:off x="8460975" y="1817775"/>
              <a:ext cx="396600" cy="396600"/>
            </a:xfrm>
            <a:prstGeom prst="pie">
              <a:avLst>
                <a:gd fmla="val 19376841" name="adj1"/>
                <a:gd fmla="val 16200000" name="adj2"/>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41" name="Google Shape;41;g1d352cc2810_0_4"/>
            <p:cNvGrpSpPr/>
            <p:nvPr/>
          </p:nvGrpSpPr>
          <p:grpSpPr>
            <a:xfrm>
              <a:off x="7952720" y="179238"/>
              <a:ext cx="873165" cy="873003"/>
              <a:chOff x="7754428" y="208725"/>
              <a:chExt cx="541800" cy="541800"/>
            </a:xfrm>
          </p:grpSpPr>
          <p:sp>
            <p:nvSpPr>
              <p:cNvPr id="42" name="Google Shape;42;g1d352cc2810_0_4"/>
              <p:cNvSpPr/>
              <p:nvPr/>
            </p:nvSpPr>
            <p:spPr>
              <a:xfrm rot="-8647347">
                <a:off x="7831319" y="285616"/>
                <a:ext cx="388018" cy="388018"/>
              </a:xfrm>
              <a:prstGeom prst="ellipse">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 name="Google Shape;43;g1d352cc2810_0_4"/>
              <p:cNvSpPr/>
              <p:nvPr/>
            </p:nvSpPr>
            <p:spPr>
              <a:xfrm rot="-8647347">
                <a:off x="7831319" y="285616"/>
                <a:ext cx="388018" cy="388018"/>
              </a:xfrm>
              <a:prstGeom prst="pie">
                <a:avLst>
                  <a:gd fmla="val 19376841" name="adj1"/>
                  <a:gd fmla="val 12313574" name="adj2"/>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44" name="Google Shape;44;g1d352cc2810_0_4"/>
            <p:cNvSpPr/>
            <p:nvPr/>
          </p:nvSpPr>
          <p:spPr>
            <a:xfrm>
              <a:off x="5399840" y="356365"/>
              <a:ext cx="2577000" cy="2577000"/>
            </a:xfrm>
            <a:prstGeom prst="ellipse">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5" name="Google Shape;45;g1d352cc2810_0_4"/>
            <p:cNvSpPr/>
            <p:nvPr/>
          </p:nvSpPr>
          <p:spPr>
            <a:xfrm rot="2043858">
              <a:off x="5503813" y="460310"/>
              <a:ext cx="2369480" cy="2369480"/>
            </a:xfrm>
            <a:prstGeom prst="ellipse">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6" name="Google Shape;46;g1d352cc2810_0_4"/>
            <p:cNvSpPr/>
            <p:nvPr/>
          </p:nvSpPr>
          <p:spPr>
            <a:xfrm>
              <a:off x="5399795" y="360281"/>
              <a:ext cx="2577000" cy="2577000"/>
            </a:xfrm>
            <a:prstGeom prst="pie">
              <a:avLst>
                <a:gd fmla="val 8801158" name="adj1"/>
                <a:gd fmla="val 16200000" name="adj2"/>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7" name="Google Shape;47;g1d352cc2810_0_4"/>
            <p:cNvSpPr/>
            <p:nvPr/>
          </p:nvSpPr>
          <p:spPr>
            <a:xfrm rot="2044777">
              <a:off x="5911449" y="867729"/>
              <a:ext cx="1554223" cy="1554223"/>
            </a:xfrm>
            <a:prstGeom prst="ellipse">
              <a:avLst/>
            </a:pr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 name="Google Shape;48;g1d352cc2810_0_4"/>
            <p:cNvSpPr/>
            <p:nvPr/>
          </p:nvSpPr>
          <p:spPr>
            <a:xfrm>
              <a:off x="5399795" y="356358"/>
              <a:ext cx="2577000" cy="2577000"/>
            </a:xfrm>
            <a:prstGeom prst="pie">
              <a:avLst>
                <a:gd fmla="val 12554101" name="adj1"/>
                <a:gd fmla="val 16200000" name="adj2"/>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9" name="Google Shape;49;g1d352cc2810_0_4"/>
            <p:cNvSpPr/>
            <p:nvPr/>
          </p:nvSpPr>
          <p:spPr>
            <a:xfrm rot="-9830444">
              <a:off x="6469759" y="3480727"/>
              <a:ext cx="320148" cy="320148"/>
            </a:xfrm>
            <a:prstGeom prst="pie">
              <a:avLst>
                <a:gd fmla="val 19376841" name="adj1"/>
                <a:gd fmla="val 16200000" name="adj2"/>
              </a:avLst>
            </a:prstGeom>
            <a:solidFill>
              <a:schemeClr val="lt1">
                <a:alpha val="941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50" name="Google Shape;50;g1d352cc2810_0_4"/>
          <p:cNvSpPr txBox="1"/>
          <p:nvPr>
            <p:ph type="ctrTitle"/>
          </p:nvPr>
        </p:nvSpPr>
        <p:spPr>
          <a:xfrm>
            <a:off x="1098667" y="2151750"/>
            <a:ext cx="5673900" cy="2497200"/>
          </a:xfrm>
          <a:prstGeom prst="rect">
            <a:avLst/>
          </a:prstGeom>
        </p:spPr>
        <p:txBody>
          <a:bodyPr anchorCtr="0" anchor="ctr" bIns="121900" lIns="121900" spcFirstLastPara="1" rIns="121900" wrap="square" tIns="12190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51" name="Google Shape;51;g1d352cc2810_0_4"/>
          <p:cNvSpPr txBox="1"/>
          <p:nvPr>
            <p:ph idx="1" type="subTitle"/>
          </p:nvPr>
        </p:nvSpPr>
        <p:spPr>
          <a:xfrm>
            <a:off x="1098667" y="4795067"/>
            <a:ext cx="5673900" cy="927300"/>
          </a:xfrm>
          <a:prstGeom prst="rect">
            <a:avLst/>
          </a:prstGeom>
        </p:spPr>
        <p:txBody>
          <a:bodyPr anchorCtr="0" anchor="t" bIns="121900" lIns="121900" spcFirstLastPara="1" rIns="121900" wrap="square" tIns="121900">
            <a:norm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p:txBody>
      </p:sp>
      <p:sp>
        <p:nvSpPr>
          <p:cNvPr id="52" name="Google Shape;52;g1d352cc2810_0_4"/>
          <p:cNvSpPr txBox="1"/>
          <p:nvPr>
            <p:ph idx="12" type="sldNum"/>
          </p:nvPr>
        </p:nvSpPr>
        <p:spPr>
          <a:xfrm>
            <a:off x="11268061" y="6315968"/>
            <a:ext cx="731700" cy="524700"/>
          </a:xfrm>
          <a:prstGeom prst="rect">
            <a:avLst/>
          </a:prstGeom>
        </p:spPr>
        <p:txBody>
          <a:bodyPr anchorCtr="0" anchor="ctr" bIns="121900" lIns="121900" spcFirstLastPara="1" rIns="121900" wrap="square" tIns="12190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45" name="Shape 145"/>
        <p:cNvGrpSpPr/>
        <p:nvPr/>
      </p:nvGrpSpPr>
      <p:grpSpPr>
        <a:xfrm>
          <a:off x="0" y="0"/>
          <a:ext cx="0" cy="0"/>
          <a:chOff x="0" y="0"/>
          <a:chExt cx="0" cy="0"/>
        </a:xfrm>
      </p:grpSpPr>
      <p:grpSp>
        <p:nvGrpSpPr>
          <p:cNvPr id="146" name="Google Shape;146;g1d352cc2810_0_136"/>
          <p:cNvGrpSpPr/>
          <p:nvPr/>
        </p:nvGrpSpPr>
        <p:grpSpPr>
          <a:xfrm>
            <a:off x="69" y="5465463"/>
            <a:ext cx="12191743" cy="1392365"/>
            <a:chOff x="52" y="4099200"/>
            <a:chExt cx="9144036" cy="1044300"/>
          </a:xfrm>
        </p:grpSpPr>
        <p:grpSp>
          <p:nvGrpSpPr>
            <p:cNvPr id="147" name="Google Shape;147;g1d352cc2810_0_136"/>
            <p:cNvGrpSpPr/>
            <p:nvPr/>
          </p:nvGrpSpPr>
          <p:grpSpPr>
            <a:xfrm>
              <a:off x="52" y="4309200"/>
              <a:ext cx="231622" cy="834300"/>
              <a:chOff x="2688737" y="4301380"/>
              <a:chExt cx="231900" cy="834300"/>
            </a:xfrm>
          </p:grpSpPr>
          <p:sp>
            <p:nvSpPr>
              <p:cNvPr id="148" name="Google Shape;148;g1d352cc2810_0_136"/>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9" name="Google Shape;149;g1d352cc2810_0_136"/>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0" name="Google Shape;150;g1d352cc2810_0_136"/>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1" name="Google Shape;151;g1d352cc2810_0_136"/>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52" name="Google Shape;152;g1d352cc2810_0_136"/>
            <p:cNvGrpSpPr/>
            <p:nvPr/>
          </p:nvGrpSpPr>
          <p:grpSpPr>
            <a:xfrm>
              <a:off x="371406" y="4099200"/>
              <a:ext cx="231622" cy="1044300"/>
              <a:chOff x="2688737" y="4091380"/>
              <a:chExt cx="231900" cy="1044300"/>
            </a:xfrm>
          </p:grpSpPr>
          <p:sp>
            <p:nvSpPr>
              <p:cNvPr id="153" name="Google Shape;153;g1d352cc2810_0_136"/>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4" name="Google Shape;154;g1d352cc2810_0_136"/>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5" name="Google Shape;155;g1d352cc2810_0_136"/>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6" name="Google Shape;156;g1d352cc2810_0_136"/>
              <p:cNvSpPr/>
              <p:nvPr/>
            </p:nvSpPr>
            <p:spPr>
              <a:xfrm flipH="1">
                <a:off x="2688737" y="4091380"/>
                <a:ext cx="231900" cy="104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7" name="Google Shape;157;g1d352cc2810_0_136"/>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58" name="Google Shape;158;g1d352cc2810_0_136"/>
            <p:cNvGrpSpPr/>
            <p:nvPr/>
          </p:nvGrpSpPr>
          <p:grpSpPr>
            <a:xfrm>
              <a:off x="742761" y="4309200"/>
              <a:ext cx="231622" cy="834300"/>
              <a:chOff x="2688737" y="4301380"/>
              <a:chExt cx="231900" cy="834300"/>
            </a:xfrm>
          </p:grpSpPr>
          <p:sp>
            <p:nvSpPr>
              <p:cNvPr id="159" name="Google Shape;159;g1d352cc2810_0_136"/>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0" name="Google Shape;160;g1d352cc2810_0_136"/>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1" name="Google Shape;161;g1d352cc2810_0_136"/>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2" name="Google Shape;162;g1d352cc2810_0_136"/>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63" name="Google Shape;163;g1d352cc2810_0_136"/>
            <p:cNvGrpSpPr/>
            <p:nvPr/>
          </p:nvGrpSpPr>
          <p:grpSpPr>
            <a:xfrm>
              <a:off x="1114115" y="4518900"/>
              <a:ext cx="231622" cy="624600"/>
              <a:chOff x="2688737" y="4511080"/>
              <a:chExt cx="231900" cy="624600"/>
            </a:xfrm>
          </p:grpSpPr>
          <p:sp>
            <p:nvSpPr>
              <p:cNvPr id="164" name="Google Shape;164;g1d352cc2810_0_136"/>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5" name="Google Shape;165;g1d352cc2810_0_136"/>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6" name="Google Shape;166;g1d352cc2810_0_136"/>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67" name="Google Shape;167;g1d352cc2810_0_136"/>
            <p:cNvGrpSpPr/>
            <p:nvPr/>
          </p:nvGrpSpPr>
          <p:grpSpPr>
            <a:xfrm>
              <a:off x="1856753" y="4099200"/>
              <a:ext cx="231600" cy="1044300"/>
              <a:chOff x="1856753" y="4099200"/>
              <a:chExt cx="231600" cy="1044300"/>
            </a:xfrm>
          </p:grpSpPr>
          <p:sp>
            <p:nvSpPr>
              <p:cNvPr id="168" name="Google Shape;168;g1d352cc2810_0_136"/>
              <p:cNvSpPr/>
              <p:nvPr/>
            </p:nvSpPr>
            <p:spPr>
              <a:xfrm flipH="1">
                <a:off x="1856753" y="4728600"/>
                <a:ext cx="2316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9" name="Google Shape;169;g1d352cc2810_0_136"/>
              <p:cNvSpPr/>
              <p:nvPr/>
            </p:nvSpPr>
            <p:spPr>
              <a:xfrm flipH="1">
                <a:off x="1856753" y="4309200"/>
                <a:ext cx="231600" cy="83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0" name="Google Shape;170;g1d352cc2810_0_136"/>
              <p:cNvSpPr/>
              <p:nvPr/>
            </p:nvSpPr>
            <p:spPr>
              <a:xfrm flipH="1">
                <a:off x="1856753" y="4518900"/>
                <a:ext cx="2316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1" name="Google Shape;171;g1d352cc2810_0_136"/>
              <p:cNvSpPr/>
              <p:nvPr/>
            </p:nvSpPr>
            <p:spPr>
              <a:xfrm flipH="1">
                <a:off x="1856753" y="4099200"/>
                <a:ext cx="231600" cy="104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2" name="Google Shape;172;g1d352cc2810_0_136"/>
              <p:cNvSpPr/>
              <p:nvPr/>
            </p:nvSpPr>
            <p:spPr>
              <a:xfrm flipH="1">
                <a:off x="1856753" y="4938300"/>
                <a:ext cx="2316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73" name="Google Shape;173;g1d352cc2810_0_136"/>
            <p:cNvGrpSpPr/>
            <p:nvPr/>
          </p:nvGrpSpPr>
          <p:grpSpPr>
            <a:xfrm>
              <a:off x="2228107" y="4309200"/>
              <a:ext cx="231600" cy="834300"/>
              <a:chOff x="2228107" y="4309200"/>
              <a:chExt cx="231600" cy="834300"/>
            </a:xfrm>
          </p:grpSpPr>
          <p:sp>
            <p:nvSpPr>
              <p:cNvPr id="174" name="Google Shape;174;g1d352cc2810_0_136"/>
              <p:cNvSpPr/>
              <p:nvPr/>
            </p:nvSpPr>
            <p:spPr>
              <a:xfrm flipH="1">
                <a:off x="2228107" y="4728600"/>
                <a:ext cx="2316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5" name="Google Shape;175;g1d352cc2810_0_136"/>
              <p:cNvSpPr/>
              <p:nvPr/>
            </p:nvSpPr>
            <p:spPr>
              <a:xfrm flipH="1">
                <a:off x="2228107" y="4309200"/>
                <a:ext cx="231600" cy="83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6" name="Google Shape;176;g1d352cc2810_0_136"/>
              <p:cNvSpPr/>
              <p:nvPr/>
            </p:nvSpPr>
            <p:spPr>
              <a:xfrm flipH="1">
                <a:off x="2228107" y="4518900"/>
                <a:ext cx="2316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7" name="Google Shape;177;g1d352cc2810_0_136"/>
              <p:cNvSpPr/>
              <p:nvPr/>
            </p:nvSpPr>
            <p:spPr>
              <a:xfrm flipH="1">
                <a:off x="2228107" y="4938300"/>
                <a:ext cx="2316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78" name="Google Shape;178;g1d352cc2810_0_136"/>
            <p:cNvGrpSpPr/>
            <p:nvPr/>
          </p:nvGrpSpPr>
          <p:grpSpPr>
            <a:xfrm>
              <a:off x="2599462" y="4518900"/>
              <a:ext cx="231600" cy="624600"/>
              <a:chOff x="2599462" y="4518900"/>
              <a:chExt cx="231600" cy="624600"/>
            </a:xfrm>
          </p:grpSpPr>
          <p:sp>
            <p:nvSpPr>
              <p:cNvPr id="179" name="Google Shape;179;g1d352cc2810_0_136"/>
              <p:cNvSpPr/>
              <p:nvPr/>
            </p:nvSpPr>
            <p:spPr>
              <a:xfrm flipH="1">
                <a:off x="2599462" y="4728600"/>
                <a:ext cx="2316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0" name="Google Shape;180;g1d352cc2810_0_136"/>
              <p:cNvSpPr/>
              <p:nvPr/>
            </p:nvSpPr>
            <p:spPr>
              <a:xfrm flipH="1">
                <a:off x="2599462" y="4518900"/>
                <a:ext cx="2316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1" name="Google Shape;181;g1d352cc2810_0_136"/>
              <p:cNvSpPr/>
              <p:nvPr/>
            </p:nvSpPr>
            <p:spPr>
              <a:xfrm flipH="1">
                <a:off x="2599462" y="4938300"/>
                <a:ext cx="2316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82" name="Google Shape;182;g1d352cc2810_0_136"/>
            <p:cNvGrpSpPr/>
            <p:nvPr/>
          </p:nvGrpSpPr>
          <p:grpSpPr>
            <a:xfrm>
              <a:off x="3342171" y="4099200"/>
              <a:ext cx="231600" cy="1044300"/>
              <a:chOff x="3342171" y="4099200"/>
              <a:chExt cx="231600" cy="1044300"/>
            </a:xfrm>
          </p:grpSpPr>
          <p:sp>
            <p:nvSpPr>
              <p:cNvPr id="183" name="Google Shape;183;g1d352cc2810_0_136"/>
              <p:cNvSpPr/>
              <p:nvPr/>
            </p:nvSpPr>
            <p:spPr>
              <a:xfrm flipH="1">
                <a:off x="3342171" y="4728600"/>
                <a:ext cx="2316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4" name="Google Shape;184;g1d352cc2810_0_136"/>
              <p:cNvSpPr/>
              <p:nvPr/>
            </p:nvSpPr>
            <p:spPr>
              <a:xfrm flipH="1">
                <a:off x="3342171" y="4309200"/>
                <a:ext cx="231600" cy="83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5" name="Google Shape;185;g1d352cc2810_0_136"/>
              <p:cNvSpPr/>
              <p:nvPr/>
            </p:nvSpPr>
            <p:spPr>
              <a:xfrm flipH="1">
                <a:off x="3342171" y="4518900"/>
                <a:ext cx="2316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6" name="Google Shape;186;g1d352cc2810_0_136"/>
              <p:cNvSpPr/>
              <p:nvPr/>
            </p:nvSpPr>
            <p:spPr>
              <a:xfrm flipH="1">
                <a:off x="3342171" y="4099200"/>
                <a:ext cx="231600" cy="104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7" name="Google Shape;187;g1d352cc2810_0_136"/>
              <p:cNvSpPr/>
              <p:nvPr/>
            </p:nvSpPr>
            <p:spPr>
              <a:xfrm flipH="1">
                <a:off x="3342171" y="4938300"/>
                <a:ext cx="2316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88" name="Google Shape;188;g1d352cc2810_0_136"/>
            <p:cNvGrpSpPr/>
            <p:nvPr/>
          </p:nvGrpSpPr>
          <p:grpSpPr>
            <a:xfrm>
              <a:off x="3713525" y="4309200"/>
              <a:ext cx="231600" cy="834300"/>
              <a:chOff x="3713525" y="4309200"/>
              <a:chExt cx="231600" cy="834300"/>
            </a:xfrm>
          </p:grpSpPr>
          <p:sp>
            <p:nvSpPr>
              <p:cNvPr id="189" name="Google Shape;189;g1d352cc2810_0_136"/>
              <p:cNvSpPr/>
              <p:nvPr/>
            </p:nvSpPr>
            <p:spPr>
              <a:xfrm flipH="1">
                <a:off x="3713525" y="4728600"/>
                <a:ext cx="2316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0" name="Google Shape;190;g1d352cc2810_0_136"/>
              <p:cNvSpPr/>
              <p:nvPr/>
            </p:nvSpPr>
            <p:spPr>
              <a:xfrm flipH="1">
                <a:off x="3713525" y="4309200"/>
                <a:ext cx="231600" cy="83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1" name="Google Shape;191;g1d352cc2810_0_136"/>
              <p:cNvSpPr/>
              <p:nvPr/>
            </p:nvSpPr>
            <p:spPr>
              <a:xfrm flipH="1">
                <a:off x="3713525" y="4518900"/>
                <a:ext cx="2316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2" name="Google Shape;192;g1d352cc2810_0_136"/>
              <p:cNvSpPr/>
              <p:nvPr/>
            </p:nvSpPr>
            <p:spPr>
              <a:xfrm flipH="1">
                <a:off x="3713525" y="4938300"/>
                <a:ext cx="2316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93" name="Google Shape;193;g1d352cc2810_0_136"/>
            <p:cNvGrpSpPr/>
            <p:nvPr/>
          </p:nvGrpSpPr>
          <p:grpSpPr>
            <a:xfrm>
              <a:off x="1485398" y="4309200"/>
              <a:ext cx="231600" cy="834300"/>
              <a:chOff x="1485398" y="4309200"/>
              <a:chExt cx="231600" cy="834300"/>
            </a:xfrm>
          </p:grpSpPr>
          <p:sp>
            <p:nvSpPr>
              <p:cNvPr id="194" name="Google Shape;194;g1d352cc2810_0_136"/>
              <p:cNvSpPr/>
              <p:nvPr/>
            </p:nvSpPr>
            <p:spPr>
              <a:xfrm flipH="1">
                <a:off x="1485398" y="4728600"/>
                <a:ext cx="2316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5" name="Google Shape;195;g1d352cc2810_0_136"/>
              <p:cNvSpPr/>
              <p:nvPr/>
            </p:nvSpPr>
            <p:spPr>
              <a:xfrm flipH="1">
                <a:off x="1485398" y="4309200"/>
                <a:ext cx="231600" cy="83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6" name="Google Shape;196;g1d352cc2810_0_136"/>
              <p:cNvSpPr/>
              <p:nvPr/>
            </p:nvSpPr>
            <p:spPr>
              <a:xfrm flipH="1">
                <a:off x="1485398" y="4518900"/>
                <a:ext cx="2316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7" name="Google Shape;197;g1d352cc2810_0_136"/>
              <p:cNvSpPr/>
              <p:nvPr/>
            </p:nvSpPr>
            <p:spPr>
              <a:xfrm flipH="1">
                <a:off x="1485398" y="4938300"/>
                <a:ext cx="2316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98" name="Google Shape;198;g1d352cc2810_0_136"/>
            <p:cNvGrpSpPr/>
            <p:nvPr/>
          </p:nvGrpSpPr>
          <p:grpSpPr>
            <a:xfrm>
              <a:off x="4084879" y="4518900"/>
              <a:ext cx="231600" cy="624600"/>
              <a:chOff x="4084879" y="4518900"/>
              <a:chExt cx="231600" cy="624600"/>
            </a:xfrm>
          </p:grpSpPr>
          <p:sp>
            <p:nvSpPr>
              <p:cNvPr id="199" name="Google Shape;199;g1d352cc2810_0_136"/>
              <p:cNvSpPr/>
              <p:nvPr/>
            </p:nvSpPr>
            <p:spPr>
              <a:xfrm flipH="1">
                <a:off x="4084879" y="4728600"/>
                <a:ext cx="2316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0" name="Google Shape;200;g1d352cc2810_0_136"/>
              <p:cNvSpPr/>
              <p:nvPr/>
            </p:nvSpPr>
            <p:spPr>
              <a:xfrm flipH="1">
                <a:off x="4084879" y="4518900"/>
                <a:ext cx="2316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1" name="Google Shape;201;g1d352cc2810_0_136"/>
              <p:cNvSpPr/>
              <p:nvPr/>
            </p:nvSpPr>
            <p:spPr>
              <a:xfrm flipH="1">
                <a:off x="4084879" y="4938300"/>
                <a:ext cx="2316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02" name="Google Shape;202;g1d352cc2810_0_136"/>
            <p:cNvGrpSpPr/>
            <p:nvPr/>
          </p:nvGrpSpPr>
          <p:grpSpPr>
            <a:xfrm>
              <a:off x="2970816" y="4309200"/>
              <a:ext cx="231600" cy="834300"/>
              <a:chOff x="2970816" y="4309200"/>
              <a:chExt cx="231600" cy="834300"/>
            </a:xfrm>
          </p:grpSpPr>
          <p:sp>
            <p:nvSpPr>
              <p:cNvPr id="203" name="Google Shape;203;g1d352cc2810_0_136"/>
              <p:cNvSpPr/>
              <p:nvPr/>
            </p:nvSpPr>
            <p:spPr>
              <a:xfrm flipH="1">
                <a:off x="2970816" y="4728600"/>
                <a:ext cx="2316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4" name="Google Shape;204;g1d352cc2810_0_136"/>
              <p:cNvSpPr/>
              <p:nvPr/>
            </p:nvSpPr>
            <p:spPr>
              <a:xfrm flipH="1">
                <a:off x="2970816" y="4309200"/>
                <a:ext cx="231600" cy="83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5" name="Google Shape;205;g1d352cc2810_0_136"/>
              <p:cNvSpPr/>
              <p:nvPr/>
            </p:nvSpPr>
            <p:spPr>
              <a:xfrm flipH="1">
                <a:off x="2970816" y="4518900"/>
                <a:ext cx="2316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6" name="Google Shape;206;g1d352cc2810_0_136"/>
              <p:cNvSpPr/>
              <p:nvPr/>
            </p:nvSpPr>
            <p:spPr>
              <a:xfrm flipH="1">
                <a:off x="2970816" y="4938300"/>
                <a:ext cx="2316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07" name="Google Shape;207;g1d352cc2810_0_136"/>
            <p:cNvGrpSpPr/>
            <p:nvPr/>
          </p:nvGrpSpPr>
          <p:grpSpPr>
            <a:xfrm>
              <a:off x="4456234" y="4309200"/>
              <a:ext cx="231600" cy="834300"/>
              <a:chOff x="4456234" y="4309200"/>
              <a:chExt cx="231600" cy="834300"/>
            </a:xfrm>
          </p:grpSpPr>
          <p:sp>
            <p:nvSpPr>
              <p:cNvPr id="208" name="Google Shape;208;g1d352cc2810_0_136"/>
              <p:cNvSpPr/>
              <p:nvPr/>
            </p:nvSpPr>
            <p:spPr>
              <a:xfrm flipH="1">
                <a:off x="4456234" y="4728600"/>
                <a:ext cx="2316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9" name="Google Shape;209;g1d352cc2810_0_136"/>
              <p:cNvSpPr/>
              <p:nvPr/>
            </p:nvSpPr>
            <p:spPr>
              <a:xfrm flipH="1">
                <a:off x="4456234" y="4309200"/>
                <a:ext cx="231600" cy="83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0" name="Google Shape;210;g1d352cc2810_0_136"/>
              <p:cNvSpPr/>
              <p:nvPr/>
            </p:nvSpPr>
            <p:spPr>
              <a:xfrm flipH="1">
                <a:off x="4456234" y="4518900"/>
                <a:ext cx="2316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1" name="Google Shape;211;g1d352cc2810_0_136"/>
              <p:cNvSpPr/>
              <p:nvPr/>
            </p:nvSpPr>
            <p:spPr>
              <a:xfrm flipH="1">
                <a:off x="4456234" y="4938300"/>
                <a:ext cx="2316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12" name="Google Shape;212;g1d352cc2810_0_136"/>
            <p:cNvGrpSpPr/>
            <p:nvPr/>
          </p:nvGrpSpPr>
          <p:grpSpPr>
            <a:xfrm>
              <a:off x="4827588" y="4099200"/>
              <a:ext cx="231600" cy="1044300"/>
              <a:chOff x="4827588" y="4099200"/>
              <a:chExt cx="231600" cy="1044300"/>
            </a:xfrm>
          </p:grpSpPr>
          <p:sp>
            <p:nvSpPr>
              <p:cNvPr id="213" name="Google Shape;213;g1d352cc2810_0_136"/>
              <p:cNvSpPr/>
              <p:nvPr/>
            </p:nvSpPr>
            <p:spPr>
              <a:xfrm flipH="1">
                <a:off x="4827588" y="4728600"/>
                <a:ext cx="2316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4" name="Google Shape;214;g1d352cc2810_0_136"/>
              <p:cNvSpPr/>
              <p:nvPr/>
            </p:nvSpPr>
            <p:spPr>
              <a:xfrm flipH="1">
                <a:off x="4827588" y="4309200"/>
                <a:ext cx="231600" cy="83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5" name="Google Shape;215;g1d352cc2810_0_136"/>
              <p:cNvSpPr/>
              <p:nvPr/>
            </p:nvSpPr>
            <p:spPr>
              <a:xfrm flipH="1">
                <a:off x="4827588" y="4518900"/>
                <a:ext cx="2316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6" name="Google Shape;216;g1d352cc2810_0_136"/>
              <p:cNvSpPr/>
              <p:nvPr/>
            </p:nvSpPr>
            <p:spPr>
              <a:xfrm flipH="1">
                <a:off x="4827588" y="4099200"/>
                <a:ext cx="231600" cy="104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7" name="Google Shape;217;g1d352cc2810_0_136"/>
              <p:cNvSpPr/>
              <p:nvPr/>
            </p:nvSpPr>
            <p:spPr>
              <a:xfrm flipH="1">
                <a:off x="4827588" y="4938300"/>
                <a:ext cx="2316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18" name="Google Shape;218;g1d352cc2810_0_136"/>
            <p:cNvGrpSpPr/>
            <p:nvPr/>
          </p:nvGrpSpPr>
          <p:grpSpPr>
            <a:xfrm>
              <a:off x="5198943" y="4309200"/>
              <a:ext cx="231600" cy="834300"/>
              <a:chOff x="5198943" y="4309200"/>
              <a:chExt cx="231600" cy="834300"/>
            </a:xfrm>
          </p:grpSpPr>
          <p:sp>
            <p:nvSpPr>
              <p:cNvPr id="219" name="Google Shape;219;g1d352cc2810_0_136"/>
              <p:cNvSpPr/>
              <p:nvPr/>
            </p:nvSpPr>
            <p:spPr>
              <a:xfrm flipH="1">
                <a:off x="5198943" y="4728600"/>
                <a:ext cx="2316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0" name="Google Shape;220;g1d352cc2810_0_136"/>
              <p:cNvSpPr/>
              <p:nvPr/>
            </p:nvSpPr>
            <p:spPr>
              <a:xfrm flipH="1">
                <a:off x="5198943" y="4309200"/>
                <a:ext cx="231600" cy="83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1" name="Google Shape;221;g1d352cc2810_0_136"/>
              <p:cNvSpPr/>
              <p:nvPr/>
            </p:nvSpPr>
            <p:spPr>
              <a:xfrm flipH="1">
                <a:off x="5198943" y="4518900"/>
                <a:ext cx="2316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2" name="Google Shape;222;g1d352cc2810_0_136"/>
              <p:cNvSpPr/>
              <p:nvPr/>
            </p:nvSpPr>
            <p:spPr>
              <a:xfrm flipH="1">
                <a:off x="5198943" y="4938300"/>
                <a:ext cx="2316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23" name="Google Shape;223;g1d352cc2810_0_136"/>
            <p:cNvGrpSpPr/>
            <p:nvPr/>
          </p:nvGrpSpPr>
          <p:grpSpPr>
            <a:xfrm>
              <a:off x="5570297" y="4518900"/>
              <a:ext cx="231600" cy="624600"/>
              <a:chOff x="5570297" y="4518900"/>
              <a:chExt cx="231600" cy="624600"/>
            </a:xfrm>
          </p:grpSpPr>
          <p:sp>
            <p:nvSpPr>
              <p:cNvPr id="224" name="Google Shape;224;g1d352cc2810_0_136"/>
              <p:cNvSpPr/>
              <p:nvPr/>
            </p:nvSpPr>
            <p:spPr>
              <a:xfrm flipH="1">
                <a:off x="5570297" y="4728600"/>
                <a:ext cx="2316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5" name="Google Shape;225;g1d352cc2810_0_136"/>
              <p:cNvSpPr/>
              <p:nvPr/>
            </p:nvSpPr>
            <p:spPr>
              <a:xfrm flipH="1">
                <a:off x="5570297" y="4518900"/>
                <a:ext cx="2316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6" name="Google Shape;226;g1d352cc2810_0_136"/>
              <p:cNvSpPr/>
              <p:nvPr/>
            </p:nvSpPr>
            <p:spPr>
              <a:xfrm flipH="1">
                <a:off x="5570297" y="4938300"/>
                <a:ext cx="2316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27" name="Google Shape;227;g1d352cc2810_0_136"/>
            <p:cNvGrpSpPr/>
            <p:nvPr/>
          </p:nvGrpSpPr>
          <p:grpSpPr>
            <a:xfrm>
              <a:off x="5941652" y="4309200"/>
              <a:ext cx="231600" cy="834300"/>
              <a:chOff x="5941652" y="4309200"/>
              <a:chExt cx="231600" cy="834300"/>
            </a:xfrm>
          </p:grpSpPr>
          <p:sp>
            <p:nvSpPr>
              <p:cNvPr id="228" name="Google Shape;228;g1d352cc2810_0_136"/>
              <p:cNvSpPr/>
              <p:nvPr/>
            </p:nvSpPr>
            <p:spPr>
              <a:xfrm flipH="1">
                <a:off x="5941652" y="4728600"/>
                <a:ext cx="2316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9" name="Google Shape;229;g1d352cc2810_0_136"/>
              <p:cNvSpPr/>
              <p:nvPr/>
            </p:nvSpPr>
            <p:spPr>
              <a:xfrm flipH="1">
                <a:off x="5941652" y="4309200"/>
                <a:ext cx="231600" cy="83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0" name="Google Shape;230;g1d352cc2810_0_136"/>
              <p:cNvSpPr/>
              <p:nvPr/>
            </p:nvSpPr>
            <p:spPr>
              <a:xfrm flipH="1">
                <a:off x="5941652" y="4518900"/>
                <a:ext cx="2316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1" name="Google Shape;231;g1d352cc2810_0_136"/>
              <p:cNvSpPr/>
              <p:nvPr/>
            </p:nvSpPr>
            <p:spPr>
              <a:xfrm flipH="1">
                <a:off x="5941652" y="4938300"/>
                <a:ext cx="2316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32" name="Google Shape;232;g1d352cc2810_0_136"/>
            <p:cNvGrpSpPr/>
            <p:nvPr/>
          </p:nvGrpSpPr>
          <p:grpSpPr>
            <a:xfrm>
              <a:off x="6313006" y="4099200"/>
              <a:ext cx="231600" cy="1044300"/>
              <a:chOff x="6313006" y="4099200"/>
              <a:chExt cx="231600" cy="1044300"/>
            </a:xfrm>
          </p:grpSpPr>
          <p:sp>
            <p:nvSpPr>
              <p:cNvPr id="233" name="Google Shape;233;g1d352cc2810_0_136"/>
              <p:cNvSpPr/>
              <p:nvPr/>
            </p:nvSpPr>
            <p:spPr>
              <a:xfrm flipH="1">
                <a:off x="6313006" y="4728600"/>
                <a:ext cx="2316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4" name="Google Shape;234;g1d352cc2810_0_136"/>
              <p:cNvSpPr/>
              <p:nvPr/>
            </p:nvSpPr>
            <p:spPr>
              <a:xfrm flipH="1">
                <a:off x="6313006" y="4309200"/>
                <a:ext cx="231600" cy="83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5" name="Google Shape;235;g1d352cc2810_0_136"/>
              <p:cNvSpPr/>
              <p:nvPr/>
            </p:nvSpPr>
            <p:spPr>
              <a:xfrm flipH="1">
                <a:off x="6313006" y="4518900"/>
                <a:ext cx="2316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6" name="Google Shape;236;g1d352cc2810_0_136"/>
              <p:cNvSpPr/>
              <p:nvPr/>
            </p:nvSpPr>
            <p:spPr>
              <a:xfrm flipH="1">
                <a:off x="6313006" y="4099200"/>
                <a:ext cx="231600" cy="104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7" name="Google Shape;237;g1d352cc2810_0_136"/>
              <p:cNvSpPr/>
              <p:nvPr/>
            </p:nvSpPr>
            <p:spPr>
              <a:xfrm flipH="1">
                <a:off x="6313006" y="4938300"/>
                <a:ext cx="2316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38" name="Google Shape;238;g1d352cc2810_0_136"/>
            <p:cNvGrpSpPr/>
            <p:nvPr/>
          </p:nvGrpSpPr>
          <p:grpSpPr>
            <a:xfrm>
              <a:off x="6684361" y="4309200"/>
              <a:ext cx="231600" cy="834300"/>
              <a:chOff x="6684361" y="4309200"/>
              <a:chExt cx="231600" cy="834300"/>
            </a:xfrm>
          </p:grpSpPr>
          <p:sp>
            <p:nvSpPr>
              <p:cNvPr id="239" name="Google Shape;239;g1d352cc2810_0_136"/>
              <p:cNvSpPr/>
              <p:nvPr/>
            </p:nvSpPr>
            <p:spPr>
              <a:xfrm flipH="1">
                <a:off x="6684361" y="4728600"/>
                <a:ext cx="2316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0" name="Google Shape;240;g1d352cc2810_0_136"/>
              <p:cNvSpPr/>
              <p:nvPr/>
            </p:nvSpPr>
            <p:spPr>
              <a:xfrm flipH="1">
                <a:off x="6684361" y="4309200"/>
                <a:ext cx="231600" cy="83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1" name="Google Shape;241;g1d352cc2810_0_136"/>
              <p:cNvSpPr/>
              <p:nvPr/>
            </p:nvSpPr>
            <p:spPr>
              <a:xfrm flipH="1">
                <a:off x="6684361" y="4518900"/>
                <a:ext cx="2316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2" name="Google Shape;242;g1d352cc2810_0_136"/>
              <p:cNvSpPr/>
              <p:nvPr/>
            </p:nvSpPr>
            <p:spPr>
              <a:xfrm flipH="1">
                <a:off x="6684361" y="4938300"/>
                <a:ext cx="2316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43" name="Google Shape;243;g1d352cc2810_0_136"/>
            <p:cNvGrpSpPr/>
            <p:nvPr/>
          </p:nvGrpSpPr>
          <p:grpSpPr>
            <a:xfrm>
              <a:off x="7055715" y="4518900"/>
              <a:ext cx="231600" cy="624600"/>
              <a:chOff x="7055715" y="4518900"/>
              <a:chExt cx="231600" cy="624600"/>
            </a:xfrm>
          </p:grpSpPr>
          <p:sp>
            <p:nvSpPr>
              <p:cNvPr id="244" name="Google Shape;244;g1d352cc2810_0_136"/>
              <p:cNvSpPr/>
              <p:nvPr/>
            </p:nvSpPr>
            <p:spPr>
              <a:xfrm flipH="1">
                <a:off x="7055715" y="4728600"/>
                <a:ext cx="2316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5" name="Google Shape;245;g1d352cc2810_0_136"/>
              <p:cNvSpPr/>
              <p:nvPr/>
            </p:nvSpPr>
            <p:spPr>
              <a:xfrm flipH="1">
                <a:off x="7055715" y="4518900"/>
                <a:ext cx="2316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6" name="Google Shape;246;g1d352cc2810_0_136"/>
              <p:cNvSpPr/>
              <p:nvPr/>
            </p:nvSpPr>
            <p:spPr>
              <a:xfrm flipH="1">
                <a:off x="7055715" y="4938300"/>
                <a:ext cx="2316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47" name="Google Shape;247;g1d352cc2810_0_136"/>
            <p:cNvGrpSpPr/>
            <p:nvPr/>
          </p:nvGrpSpPr>
          <p:grpSpPr>
            <a:xfrm>
              <a:off x="7798424" y="4099200"/>
              <a:ext cx="231600" cy="1044300"/>
              <a:chOff x="7798424" y="4099200"/>
              <a:chExt cx="231600" cy="1044300"/>
            </a:xfrm>
          </p:grpSpPr>
          <p:sp>
            <p:nvSpPr>
              <p:cNvPr id="248" name="Google Shape;248;g1d352cc2810_0_136"/>
              <p:cNvSpPr/>
              <p:nvPr/>
            </p:nvSpPr>
            <p:spPr>
              <a:xfrm flipH="1">
                <a:off x="7798424" y="4728600"/>
                <a:ext cx="2316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9" name="Google Shape;249;g1d352cc2810_0_136"/>
              <p:cNvSpPr/>
              <p:nvPr/>
            </p:nvSpPr>
            <p:spPr>
              <a:xfrm flipH="1">
                <a:off x="7798424" y="4309200"/>
                <a:ext cx="231600" cy="83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0" name="Google Shape;250;g1d352cc2810_0_136"/>
              <p:cNvSpPr/>
              <p:nvPr/>
            </p:nvSpPr>
            <p:spPr>
              <a:xfrm flipH="1">
                <a:off x="7798424" y="4518900"/>
                <a:ext cx="2316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1" name="Google Shape;251;g1d352cc2810_0_136"/>
              <p:cNvSpPr/>
              <p:nvPr/>
            </p:nvSpPr>
            <p:spPr>
              <a:xfrm flipH="1">
                <a:off x="7798424" y="4099200"/>
                <a:ext cx="231600" cy="104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2" name="Google Shape;252;g1d352cc2810_0_136"/>
              <p:cNvSpPr/>
              <p:nvPr/>
            </p:nvSpPr>
            <p:spPr>
              <a:xfrm flipH="1">
                <a:off x="7798424" y="4938300"/>
                <a:ext cx="2316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53" name="Google Shape;253;g1d352cc2810_0_136"/>
            <p:cNvGrpSpPr/>
            <p:nvPr/>
          </p:nvGrpSpPr>
          <p:grpSpPr>
            <a:xfrm>
              <a:off x="8169779" y="4309200"/>
              <a:ext cx="231600" cy="834300"/>
              <a:chOff x="8169779" y="4309200"/>
              <a:chExt cx="231600" cy="834300"/>
            </a:xfrm>
          </p:grpSpPr>
          <p:sp>
            <p:nvSpPr>
              <p:cNvPr id="254" name="Google Shape;254;g1d352cc2810_0_136"/>
              <p:cNvSpPr/>
              <p:nvPr/>
            </p:nvSpPr>
            <p:spPr>
              <a:xfrm flipH="1">
                <a:off x="8169779" y="4728600"/>
                <a:ext cx="2316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5" name="Google Shape;255;g1d352cc2810_0_136"/>
              <p:cNvSpPr/>
              <p:nvPr/>
            </p:nvSpPr>
            <p:spPr>
              <a:xfrm flipH="1">
                <a:off x="8169779" y="4309200"/>
                <a:ext cx="231600" cy="83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6" name="Google Shape;256;g1d352cc2810_0_136"/>
              <p:cNvSpPr/>
              <p:nvPr/>
            </p:nvSpPr>
            <p:spPr>
              <a:xfrm flipH="1">
                <a:off x="8169779" y="4518900"/>
                <a:ext cx="2316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7" name="Google Shape;257;g1d352cc2810_0_136"/>
              <p:cNvSpPr/>
              <p:nvPr/>
            </p:nvSpPr>
            <p:spPr>
              <a:xfrm flipH="1">
                <a:off x="8169779" y="4938300"/>
                <a:ext cx="2316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58" name="Google Shape;258;g1d352cc2810_0_136"/>
            <p:cNvGrpSpPr/>
            <p:nvPr/>
          </p:nvGrpSpPr>
          <p:grpSpPr>
            <a:xfrm>
              <a:off x="7427070" y="4309200"/>
              <a:ext cx="231600" cy="834300"/>
              <a:chOff x="7427070" y="4309200"/>
              <a:chExt cx="231600" cy="834300"/>
            </a:xfrm>
          </p:grpSpPr>
          <p:sp>
            <p:nvSpPr>
              <p:cNvPr id="259" name="Google Shape;259;g1d352cc2810_0_136"/>
              <p:cNvSpPr/>
              <p:nvPr/>
            </p:nvSpPr>
            <p:spPr>
              <a:xfrm flipH="1">
                <a:off x="7427070" y="4728600"/>
                <a:ext cx="2316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0" name="Google Shape;260;g1d352cc2810_0_136"/>
              <p:cNvSpPr/>
              <p:nvPr/>
            </p:nvSpPr>
            <p:spPr>
              <a:xfrm flipH="1">
                <a:off x="7427070" y="4309200"/>
                <a:ext cx="231600" cy="83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1" name="Google Shape;261;g1d352cc2810_0_136"/>
              <p:cNvSpPr/>
              <p:nvPr/>
            </p:nvSpPr>
            <p:spPr>
              <a:xfrm flipH="1">
                <a:off x="7427070" y="4518900"/>
                <a:ext cx="2316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2" name="Google Shape;262;g1d352cc2810_0_136"/>
              <p:cNvSpPr/>
              <p:nvPr/>
            </p:nvSpPr>
            <p:spPr>
              <a:xfrm flipH="1">
                <a:off x="7427070" y="4938300"/>
                <a:ext cx="2316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63" name="Google Shape;263;g1d352cc2810_0_136"/>
            <p:cNvGrpSpPr/>
            <p:nvPr/>
          </p:nvGrpSpPr>
          <p:grpSpPr>
            <a:xfrm>
              <a:off x="8541133" y="4518900"/>
              <a:ext cx="231600" cy="624600"/>
              <a:chOff x="8541133" y="4518900"/>
              <a:chExt cx="231600" cy="624600"/>
            </a:xfrm>
          </p:grpSpPr>
          <p:sp>
            <p:nvSpPr>
              <p:cNvPr id="264" name="Google Shape;264;g1d352cc2810_0_136"/>
              <p:cNvSpPr/>
              <p:nvPr/>
            </p:nvSpPr>
            <p:spPr>
              <a:xfrm flipH="1">
                <a:off x="8541133" y="4728600"/>
                <a:ext cx="2316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5" name="Google Shape;265;g1d352cc2810_0_136"/>
              <p:cNvSpPr/>
              <p:nvPr/>
            </p:nvSpPr>
            <p:spPr>
              <a:xfrm flipH="1">
                <a:off x="8541133" y="4518900"/>
                <a:ext cx="2316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6" name="Google Shape;266;g1d352cc2810_0_136"/>
              <p:cNvSpPr/>
              <p:nvPr/>
            </p:nvSpPr>
            <p:spPr>
              <a:xfrm flipH="1">
                <a:off x="8541133" y="4938300"/>
                <a:ext cx="2316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67" name="Google Shape;267;g1d352cc2810_0_136"/>
            <p:cNvGrpSpPr/>
            <p:nvPr/>
          </p:nvGrpSpPr>
          <p:grpSpPr>
            <a:xfrm>
              <a:off x="8912488" y="4309200"/>
              <a:ext cx="231600" cy="834300"/>
              <a:chOff x="8912488" y="4309200"/>
              <a:chExt cx="231600" cy="834300"/>
            </a:xfrm>
          </p:grpSpPr>
          <p:sp>
            <p:nvSpPr>
              <p:cNvPr id="268" name="Google Shape;268;g1d352cc2810_0_136"/>
              <p:cNvSpPr/>
              <p:nvPr/>
            </p:nvSpPr>
            <p:spPr>
              <a:xfrm flipH="1">
                <a:off x="8912488" y="4728600"/>
                <a:ext cx="231600" cy="4149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9" name="Google Shape;269;g1d352cc2810_0_136"/>
              <p:cNvSpPr/>
              <p:nvPr/>
            </p:nvSpPr>
            <p:spPr>
              <a:xfrm flipH="1">
                <a:off x="8912488" y="4309200"/>
                <a:ext cx="231600" cy="8343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0" name="Google Shape;270;g1d352cc2810_0_136"/>
              <p:cNvSpPr/>
              <p:nvPr/>
            </p:nvSpPr>
            <p:spPr>
              <a:xfrm flipH="1">
                <a:off x="8912488" y="4518900"/>
                <a:ext cx="231600" cy="6246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1" name="Google Shape;271;g1d352cc2810_0_136"/>
              <p:cNvSpPr/>
              <p:nvPr/>
            </p:nvSpPr>
            <p:spPr>
              <a:xfrm flipH="1">
                <a:off x="8912488" y="4938300"/>
                <a:ext cx="231600" cy="2052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sp>
        <p:nvSpPr>
          <p:cNvPr id="272" name="Google Shape;272;g1d352cc2810_0_136"/>
          <p:cNvSpPr txBox="1"/>
          <p:nvPr>
            <p:ph hasCustomPrompt="1" type="title"/>
          </p:nvPr>
        </p:nvSpPr>
        <p:spPr>
          <a:xfrm>
            <a:off x="1851500" y="1030300"/>
            <a:ext cx="8489100" cy="2484300"/>
          </a:xfrm>
          <a:prstGeom prst="rect">
            <a:avLst/>
          </a:prstGeom>
        </p:spPr>
        <p:txBody>
          <a:bodyPr anchorCtr="0" anchor="ctr" bIns="121900" lIns="121900" spcFirstLastPara="1" rIns="121900" wrap="square" tIns="121900">
            <a:normAutofit/>
          </a:bodyPr>
          <a:lstStyle>
            <a:lvl1pPr lvl="0" algn="ctr">
              <a:spcBef>
                <a:spcPts val="0"/>
              </a:spcBef>
              <a:spcAft>
                <a:spcPts val="0"/>
              </a:spcAft>
              <a:buClr>
                <a:schemeClr val="lt1"/>
              </a:buClr>
              <a:buSzPts val="10700"/>
              <a:buNone/>
              <a:defRPr sz="10700">
                <a:solidFill>
                  <a:schemeClr val="lt1"/>
                </a:solidFill>
              </a:defRPr>
            </a:lvl1pPr>
            <a:lvl2pPr lvl="1" algn="ctr">
              <a:spcBef>
                <a:spcPts val="0"/>
              </a:spcBef>
              <a:spcAft>
                <a:spcPts val="0"/>
              </a:spcAft>
              <a:buClr>
                <a:schemeClr val="lt1"/>
              </a:buClr>
              <a:buSzPts val="10700"/>
              <a:buNone/>
              <a:defRPr sz="10700">
                <a:solidFill>
                  <a:schemeClr val="lt1"/>
                </a:solidFill>
              </a:defRPr>
            </a:lvl2pPr>
            <a:lvl3pPr lvl="2" algn="ctr">
              <a:spcBef>
                <a:spcPts val="0"/>
              </a:spcBef>
              <a:spcAft>
                <a:spcPts val="0"/>
              </a:spcAft>
              <a:buClr>
                <a:schemeClr val="lt1"/>
              </a:buClr>
              <a:buSzPts val="10700"/>
              <a:buNone/>
              <a:defRPr sz="10700">
                <a:solidFill>
                  <a:schemeClr val="lt1"/>
                </a:solidFill>
              </a:defRPr>
            </a:lvl3pPr>
            <a:lvl4pPr lvl="3" algn="ctr">
              <a:spcBef>
                <a:spcPts val="0"/>
              </a:spcBef>
              <a:spcAft>
                <a:spcPts val="0"/>
              </a:spcAft>
              <a:buClr>
                <a:schemeClr val="lt1"/>
              </a:buClr>
              <a:buSzPts val="10700"/>
              <a:buNone/>
              <a:defRPr sz="10700">
                <a:solidFill>
                  <a:schemeClr val="lt1"/>
                </a:solidFill>
              </a:defRPr>
            </a:lvl4pPr>
            <a:lvl5pPr lvl="4" algn="ctr">
              <a:spcBef>
                <a:spcPts val="0"/>
              </a:spcBef>
              <a:spcAft>
                <a:spcPts val="0"/>
              </a:spcAft>
              <a:buClr>
                <a:schemeClr val="lt1"/>
              </a:buClr>
              <a:buSzPts val="10700"/>
              <a:buNone/>
              <a:defRPr sz="10700">
                <a:solidFill>
                  <a:schemeClr val="lt1"/>
                </a:solidFill>
              </a:defRPr>
            </a:lvl5pPr>
            <a:lvl6pPr lvl="5" algn="ctr">
              <a:spcBef>
                <a:spcPts val="0"/>
              </a:spcBef>
              <a:spcAft>
                <a:spcPts val="0"/>
              </a:spcAft>
              <a:buClr>
                <a:schemeClr val="lt1"/>
              </a:buClr>
              <a:buSzPts val="10700"/>
              <a:buNone/>
              <a:defRPr sz="10700">
                <a:solidFill>
                  <a:schemeClr val="lt1"/>
                </a:solidFill>
              </a:defRPr>
            </a:lvl6pPr>
            <a:lvl7pPr lvl="6" algn="ctr">
              <a:spcBef>
                <a:spcPts val="0"/>
              </a:spcBef>
              <a:spcAft>
                <a:spcPts val="0"/>
              </a:spcAft>
              <a:buClr>
                <a:schemeClr val="lt1"/>
              </a:buClr>
              <a:buSzPts val="10700"/>
              <a:buNone/>
              <a:defRPr sz="10700">
                <a:solidFill>
                  <a:schemeClr val="lt1"/>
                </a:solidFill>
              </a:defRPr>
            </a:lvl7pPr>
            <a:lvl8pPr lvl="7" algn="ctr">
              <a:spcBef>
                <a:spcPts val="0"/>
              </a:spcBef>
              <a:spcAft>
                <a:spcPts val="0"/>
              </a:spcAft>
              <a:buClr>
                <a:schemeClr val="lt1"/>
              </a:buClr>
              <a:buSzPts val="10700"/>
              <a:buNone/>
              <a:defRPr sz="10700">
                <a:solidFill>
                  <a:schemeClr val="lt1"/>
                </a:solidFill>
              </a:defRPr>
            </a:lvl8pPr>
            <a:lvl9pPr lvl="8" algn="ctr">
              <a:spcBef>
                <a:spcPts val="0"/>
              </a:spcBef>
              <a:spcAft>
                <a:spcPts val="0"/>
              </a:spcAft>
              <a:buClr>
                <a:schemeClr val="lt1"/>
              </a:buClr>
              <a:buSzPts val="10700"/>
              <a:buNone/>
              <a:defRPr sz="10700">
                <a:solidFill>
                  <a:schemeClr val="lt1"/>
                </a:solidFill>
              </a:defRPr>
            </a:lvl9pPr>
          </a:lstStyle>
          <a:p>
            <a:r>
              <a:t>xx%</a:t>
            </a:r>
          </a:p>
        </p:txBody>
      </p:sp>
      <p:sp>
        <p:nvSpPr>
          <p:cNvPr id="273" name="Google Shape;273;g1d352cc2810_0_136"/>
          <p:cNvSpPr txBox="1"/>
          <p:nvPr>
            <p:ph idx="1" type="body"/>
          </p:nvPr>
        </p:nvSpPr>
        <p:spPr>
          <a:xfrm>
            <a:off x="1851500" y="3616400"/>
            <a:ext cx="8489100" cy="1481700"/>
          </a:xfrm>
          <a:prstGeom prst="rect">
            <a:avLst/>
          </a:prstGeom>
        </p:spPr>
        <p:txBody>
          <a:bodyPr anchorCtr="0" anchor="t" bIns="121900" lIns="121900" spcFirstLastPara="1" rIns="121900" wrap="square" tIns="121900">
            <a:normAutofit/>
          </a:bodyPr>
          <a:lstStyle>
            <a:lvl1pPr indent="-336550" lvl="0" marL="457200" algn="ctr">
              <a:spcBef>
                <a:spcPts val="0"/>
              </a:spcBef>
              <a:spcAft>
                <a:spcPts val="0"/>
              </a:spcAft>
              <a:buClr>
                <a:schemeClr val="lt1"/>
              </a:buClr>
              <a:buSzPts val="1700"/>
              <a:buChar char="●"/>
              <a:defRPr>
                <a:solidFill>
                  <a:schemeClr val="lt1"/>
                </a:solidFill>
              </a:defRPr>
            </a:lvl1pPr>
            <a:lvl2pPr indent="-323850" lvl="1" marL="914400" algn="ctr">
              <a:spcBef>
                <a:spcPts val="0"/>
              </a:spcBef>
              <a:spcAft>
                <a:spcPts val="0"/>
              </a:spcAft>
              <a:buClr>
                <a:schemeClr val="lt1"/>
              </a:buClr>
              <a:buSzPts val="1500"/>
              <a:buChar char="○"/>
              <a:defRPr>
                <a:solidFill>
                  <a:schemeClr val="lt1"/>
                </a:solidFill>
              </a:defRPr>
            </a:lvl2pPr>
            <a:lvl3pPr indent="-323850" lvl="2" marL="1371600" algn="ctr">
              <a:spcBef>
                <a:spcPts val="0"/>
              </a:spcBef>
              <a:spcAft>
                <a:spcPts val="0"/>
              </a:spcAft>
              <a:buClr>
                <a:schemeClr val="lt1"/>
              </a:buClr>
              <a:buSzPts val="1500"/>
              <a:buChar char="■"/>
              <a:defRPr>
                <a:solidFill>
                  <a:schemeClr val="lt1"/>
                </a:solidFill>
              </a:defRPr>
            </a:lvl3pPr>
            <a:lvl4pPr indent="-323850" lvl="3" marL="1828800" algn="ctr">
              <a:spcBef>
                <a:spcPts val="0"/>
              </a:spcBef>
              <a:spcAft>
                <a:spcPts val="0"/>
              </a:spcAft>
              <a:buClr>
                <a:schemeClr val="lt1"/>
              </a:buClr>
              <a:buSzPts val="1500"/>
              <a:buChar char="●"/>
              <a:defRPr>
                <a:solidFill>
                  <a:schemeClr val="lt1"/>
                </a:solidFill>
              </a:defRPr>
            </a:lvl4pPr>
            <a:lvl5pPr indent="-323850" lvl="4" marL="2286000" algn="ctr">
              <a:spcBef>
                <a:spcPts val="0"/>
              </a:spcBef>
              <a:spcAft>
                <a:spcPts val="0"/>
              </a:spcAft>
              <a:buClr>
                <a:schemeClr val="lt1"/>
              </a:buClr>
              <a:buSzPts val="1500"/>
              <a:buChar char="○"/>
              <a:defRPr>
                <a:solidFill>
                  <a:schemeClr val="lt1"/>
                </a:solidFill>
              </a:defRPr>
            </a:lvl5pPr>
            <a:lvl6pPr indent="-323850" lvl="5" marL="2743200" algn="ctr">
              <a:spcBef>
                <a:spcPts val="0"/>
              </a:spcBef>
              <a:spcAft>
                <a:spcPts val="0"/>
              </a:spcAft>
              <a:buClr>
                <a:schemeClr val="lt1"/>
              </a:buClr>
              <a:buSzPts val="1500"/>
              <a:buChar char="■"/>
              <a:defRPr>
                <a:solidFill>
                  <a:schemeClr val="lt1"/>
                </a:solidFill>
              </a:defRPr>
            </a:lvl6pPr>
            <a:lvl7pPr indent="-323850" lvl="6" marL="3200400" algn="ctr">
              <a:spcBef>
                <a:spcPts val="0"/>
              </a:spcBef>
              <a:spcAft>
                <a:spcPts val="0"/>
              </a:spcAft>
              <a:buClr>
                <a:schemeClr val="lt1"/>
              </a:buClr>
              <a:buSzPts val="1500"/>
              <a:buChar char="●"/>
              <a:defRPr>
                <a:solidFill>
                  <a:schemeClr val="lt1"/>
                </a:solidFill>
              </a:defRPr>
            </a:lvl7pPr>
            <a:lvl8pPr indent="-323850" lvl="7" marL="3657600" algn="ctr">
              <a:spcBef>
                <a:spcPts val="0"/>
              </a:spcBef>
              <a:spcAft>
                <a:spcPts val="0"/>
              </a:spcAft>
              <a:buClr>
                <a:schemeClr val="lt1"/>
              </a:buClr>
              <a:buSzPts val="1500"/>
              <a:buChar char="○"/>
              <a:defRPr>
                <a:solidFill>
                  <a:schemeClr val="lt1"/>
                </a:solidFill>
              </a:defRPr>
            </a:lvl8pPr>
            <a:lvl9pPr indent="-323850" lvl="8" marL="4114800" algn="ctr">
              <a:spcBef>
                <a:spcPts val="0"/>
              </a:spcBef>
              <a:spcAft>
                <a:spcPts val="0"/>
              </a:spcAft>
              <a:buClr>
                <a:schemeClr val="lt1"/>
              </a:buClr>
              <a:buSzPts val="1500"/>
              <a:buChar char="■"/>
              <a:defRPr>
                <a:solidFill>
                  <a:schemeClr val="lt1"/>
                </a:solidFill>
              </a:defRPr>
            </a:lvl9pPr>
          </a:lstStyle>
          <a:p/>
        </p:txBody>
      </p:sp>
      <p:sp>
        <p:nvSpPr>
          <p:cNvPr id="274" name="Google Shape;274;g1d352cc2810_0_136"/>
          <p:cNvSpPr txBox="1"/>
          <p:nvPr>
            <p:ph idx="12" type="sldNum"/>
          </p:nvPr>
        </p:nvSpPr>
        <p:spPr>
          <a:xfrm>
            <a:off x="11268061" y="6315968"/>
            <a:ext cx="731700" cy="524700"/>
          </a:xfrm>
          <a:prstGeom prst="rect">
            <a:avLst/>
          </a:prstGeom>
        </p:spPr>
        <p:txBody>
          <a:bodyPr anchorCtr="0" anchor="ctr" bIns="121900" lIns="121900" spcFirstLastPara="1" rIns="121900" wrap="square" tIns="12190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5" name="Shape 275"/>
        <p:cNvGrpSpPr/>
        <p:nvPr/>
      </p:nvGrpSpPr>
      <p:grpSpPr>
        <a:xfrm>
          <a:off x="0" y="0"/>
          <a:ext cx="0" cy="0"/>
          <a:chOff x="0" y="0"/>
          <a:chExt cx="0" cy="0"/>
        </a:xfrm>
      </p:grpSpPr>
      <p:sp>
        <p:nvSpPr>
          <p:cNvPr id="276" name="Google Shape;276;g1d352cc2810_0_266"/>
          <p:cNvSpPr txBox="1"/>
          <p:nvPr>
            <p:ph idx="12" type="sldNum"/>
          </p:nvPr>
        </p:nvSpPr>
        <p:spPr>
          <a:xfrm>
            <a:off x="11268061" y="6315968"/>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Назва та вміст" type="obj">
  <p:cSld name="OBJECT">
    <p:spTree>
      <p:nvGrpSpPr>
        <p:cNvPr id="277" name="Shape 277"/>
        <p:cNvGrpSpPr/>
        <p:nvPr/>
      </p:nvGrpSpPr>
      <p:grpSpPr>
        <a:xfrm>
          <a:off x="0" y="0"/>
          <a:ext cx="0" cy="0"/>
          <a:chOff x="0" y="0"/>
          <a:chExt cx="0" cy="0"/>
        </a:xfrm>
      </p:grpSpPr>
      <p:sp>
        <p:nvSpPr>
          <p:cNvPr id="278" name="Google Shape;278;g1d352cc2810_0_268"/>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279" name="Google Shape;279;g1d352cc2810_0_268"/>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1600"/>
              </a:spcBef>
              <a:spcAft>
                <a:spcPts val="0"/>
              </a:spcAft>
              <a:buClr>
                <a:schemeClr val="dk1"/>
              </a:buClr>
              <a:buSzPts val="1800"/>
              <a:buChar char="○"/>
              <a:defRPr/>
            </a:lvl2pPr>
            <a:lvl3pPr indent="-342900" lvl="2" marL="1371600" rtl="0" algn="l">
              <a:lnSpc>
                <a:spcPct val="90000"/>
              </a:lnSpc>
              <a:spcBef>
                <a:spcPts val="1600"/>
              </a:spcBef>
              <a:spcAft>
                <a:spcPts val="0"/>
              </a:spcAft>
              <a:buClr>
                <a:schemeClr val="dk1"/>
              </a:buClr>
              <a:buSzPts val="1800"/>
              <a:buChar char="■"/>
              <a:defRPr/>
            </a:lvl3pPr>
            <a:lvl4pPr indent="-342900" lvl="3" marL="1828800" rtl="0" algn="l">
              <a:lnSpc>
                <a:spcPct val="90000"/>
              </a:lnSpc>
              <a:spcBef>
                <a:spcPts val="1600"/>
              </a:spcBef>
              <a:spcAft>
                <a:spcPts val="0"/>
              </a:spcAft>
              <a:buClr>
                <a:schemeClr val="dk1"/>
              </a:buClr>
              <a:buSzPts val="1800"/>
              <a:buChar char="●"/>
              <a:defRPr/>
            </a:lvl4pPr>
            <a:lvl5pPr indent="-342900" lvl="4" marL="2286000" rtl="0" algn="l">
              <a:lnSpc>
                <a:spcPct val="90000"/>
              </a:lnSpc>
              <a:spcBef>
                <a:spcPts val="1600"/>
              </a:spcBef>
              <a:spcAft>
                <a:spcPts val="0"/>
              </a:spcAft>
              <a:buClr>
                <a:schemeClr val="dk1"/>
              </a:buClr>
              <a:buSzPts val="1800"/>
              <a:buChar char="○"/>
              <a:defRPr/>
            </a:lvl5pPr>
            <a:lvl6pPr indent="-342900" lvl="5" marL="2743200" rtl="0" algn="l">
              <a:lnSpc>
                <a:spcPct val="90000"/>
              </a:lnSpc>
              <a:spcBef>
                <a:spcPts val="1600"/>
              </a:spcBef>
              <a:spcAft>
                <a:spcPts val="0"/>
              </a:spcAft>
              <a:buClr>
                <a:schemeClr val="dk1"/>
              </a:buClr>
              <a:buSzPts val="1800"/>
              <a:buChar char="■"/>
              <a:defRPr/>
            </a:lvl6pPr>
            <a:lvl7pPr indent="-342900" lvl="6" marL="3200400" rtl="0" algn="l">
              <a:lnSpc>
                <a:spcPct val="90000"/>
              </a:lnSpc>
              <a:spcBef>
                <a:spcPts val="1600"/>
              </a:spcBef>
              <a:spcAft>
                <a:spcPts val="0"/>
              </a:spcAft>
              <a:buClr>
                <a:schemeClr val="dk1"/>
              </a:buClr>
              <a:buSzPts val="1800"/>
              <a:buChar char="●"/>
              <a:defRPr/>
            </a:lvl7pPr>
            <a:lvl8pPr indent="-342900" lvl="7" marL="3657600" rtl="0" algn="l">
              <a:lnSpc>
                <a:spcPct val="90000"/>
              </a:lnSpc>
              <a:spcBef>
                <a:spcPts val="1600"/>
              </a:spcBef>
              <a:spcAft>
                <a:spcPts val="0"/>
              </a:spcAft>
              <a:buClr>
                <a:schemeClr val="dk1"/>
              </a:buClr>
              <a:buSzPts val="1800"/>
              <a:buChar char="○"/>
              <a:defRPr/>
            </a:lvl8pPr>
            <a:lvl9pPr indent="-342900" lvl="8" marL="4114800" rtl="0" algn="l">
              <a:lnSpc>
                <a:spcPct val="90000"/>
              </a:lnSpc>
              <a:spcBef>
                <a:spcPts val="1600"/>
              </a:spcBef>
              <a:spcAft>
                <a:spcPts val="1600"/>
              </a:spcAft>
              <a:buClr>
                <a:schemeClr val="dk1"/>
              </a:buClr>
              <a:buSzPts val="1800"/>
              <a:buChar char="■"/>
              <a:defRPr/>
            </a:lvl9pPr>
          </a:lstStyle>
          <a:p/>
        </p:txBody>
      </p:sp>
      <p:sp>
        <p:nvSpPr>
          <p:cNvPr id="280" name="Google Shape;280;g1d352cc2810_0_268"/>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81" name="Google Shape;281;g1d352cc2810_0_268"/>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82" name="Google Shape;282;g1d352cc2810_0_26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rm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53" name="Shape 53"/>
        <p:cNvGrpSpPr/>
        <p:nvPr/>
      </p:nvGrpSpPr>
      <p:grpSpPr>
        <a:xfrm>
          <a:off x="0" y="0"/>
          <a:ext cx="0" cy="0"/>
          <a:chOff x="0" y="0"/>
          <a:chExt cx="0" cy="0"/>
        </a:xfrm>
      </p:grpSpPr>
      <p:grpSp>
        <p:nvGrpSpPr>
          <p:cNvPr id="54" name="Google Shape;54;g1d352cc2810_0_44"/>
          <p:cNvGrpSpPr/>
          <p:nvPr/>
        </p:nvGrpSpPr>
        <p:grpSpPr>
          <a:xfrm>
            <a:off x="195687" y="4541"/>
            <a:ext cx="1644245" cy="1846001"/>
            <a:chOff x="146769" y="3406"/>
            <a:chExt cx="1233215" cy="1384535"/>
          </a:xfrm>
        </p:grpSpPr>
        <p:grpSp>
          <p:nvGrpSpPr>
            <p:cNvPr id="55" name="Google Shape;55;g1d352cc2810_0_44"/>
            <p:cNvGrpSpPr/>
            <p:nvPr/>
          </p:nvGrpSpPr>
          <p:grpSpPr>
            <a:xfrm>
              <a:off x="1063183" y="3406"/>
              <a:ext cx="316800" cy="688513"/>
              <a:chOff x="1063183" y="3406"/>
              <a:chExt cx="316800" cy="688513"/>
            </a:xfrm>
          </p:grpSpPr>
          <p:sp>
            <p:nvSpPr>
              <p:cNvPr id="56" name="Google Shape;56;g1d352cc2810_0_44"/>
              <p:cNvSpPr/>
              <p:nvPr/>
            </p:nvSpPr>
            <p:spPr>
              <a:xfrm rot="10800000">
                <a:off x="1063183" y="3419"/>
                <a:ext cx="316800" cy="6885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 name="Google Shape;57;g1d352cc2810_0_44"/>
              <p:cNvSpPr/>
              <p:nvPr/>
            </p:nvSpPr>
            <p:spPr>
              <a:xfrm rot="10800000">
                <a:off x="1063183" y="3406"/>
                <a:ext cx="316800" cy="3405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58" name="Google Shape;58;g1d352cc2810_0_44"/>
            <p:cNvGrpSpPr/>
            <p:nvPr/>
          </p:nvGrpSpPr>
          <p:grpSpPr>
            <a:xfrm>
              <a:off x="604976" y="3406"/>
              <a:ext cx="316800" cy="1036524"/>
              <a:chOff x="604976" y="3406"/>
              <a:chExt cx="316800" cy="1036524"/>
            </a:xfrm>
          </p:grpSpPr>
          <p:sp>
            <p:nvSpPr>
              <p:cNvPr id="59" name="Google Shape;59;g1d352cc2810_0_44"/>
              <p:cNvSpPr/>
              <p:nvPr/>
            </p:nvSpPr>
            <p:spPr>
              <a:xfrm rot="10800000">
                <a:off x="604976" y="3419"/>
                <a:ext cx="316800" cy="6885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0" name="Google Shape;60;g1d352cc2810_0_44"/>
              <p:cNvSpPr/>
              <p:nvPr/>
            </p:nvSpPr>
            <p:spPr>
              <a:xfrm rot="10800000">
                <a:off x="604976" y="3430"/>
                <a:ext cx="316800" cy="10365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1" name="Google Shape;61;g1d352cc2810_0_44"/>
              <p:cNvSpPr/>
              <p:nvPr/>
            </p:nvSpPr>
            <p:spPr>
              <a:xfrm rot="10800000">
                <a:off x="604976" y="3406"/>
                <a:ext cx="316800" cy="3405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62" name="Google Shape;62;g1d352cc2810_0_44"/>
            <p:cNvGrpSpPr/>
            <p:nvPr/>
          </p:nvGrpSpPr>
          <p:grpSpPr>
            <a:xfrm>
              <a:off x="146769" y="3406"/>
              <a:ext cx="316800" cy="1384535"/>
              <a:chOff x="146769" y="3406"/>
              <a:chExt cx="316800" cy="1384535"/>
            </a:xfrm>
          </p:grpSpPr>
          <p:sp>
            <p:nvSpPr>
              <p:cNvPr id="63" name="Google Shape;63;g1d352cc2810_0_44"/>
              <p:cNvSpPr/>
              <p:nvPr/>
            </p:nvSpPr>
            <p:spPr>
              <a:xfrm rot="10800000">
                <a:off x="146769" y="3419"/>
                <a:ext cx="316800" cy="6885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4" name="Google Shape;64;g1d352cc2810_0_44"/>
              <p:cNvSpPr/>
              <p:nvPr/>
            </p:nvSpPr>
            <p:spPr>
              <a:xfrm rot="10800000">
                <a:off x="146769" y="3441"/>
                <a:ext cx="316800" cy="13845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5" name="Google Shape;65;g1d352cc2810_0_44"/>
              <p:cNvSpPr/>
              <p:nvPr/>
            </p:nvSpPr>
            <p:spPr>
              <a:xfrm rot="10800000">
                <a:off x="146769" y="3430"/>
                <a:ext cx="316800" cy="10365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6" name="Google Shape;66;g1d352cc2810_0_44"/>
              <p:cNvSpPr/>
              <p:nvPr/>
            </p:nvSpPr>
            <p:spPr>
              <a:xfrm rot="10800000">
                <a:off x="146769" y="3406"/>
                <a:ext cx="316800" cy="3405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grpSp>
        <p:nvGrpSpPr>
          <p:cNvPr id="67" name="Google Shape;67;g1d352cc2810_0_44"/>
          <p:cNvGrpSpPr/>
          <p:nvPr/>
        </p:nvGrpSpPr>
        <p:grpSpPr>
          <a:xfrm>
            <a:off x="9033219" y="3871914"/>
            <a:ext cx="2914791" cy="2985925"/>
            <a:chOff x="6775084" y="2904008"/>
            <a:chExt cx="2186148" cy="2239500"/>
          </a:xfrm>
        </p:grpSpPr>
        <p:grpSp>
          <p:nvGrpSpPr>
            <p:cNvPr id="68" name="Google Shape;68;g1d352cc2810_0_44"/>
            <p:cNvGrpSpPr/>
            <p:nvPr/>
          </p:nvGrpSpPr>
          <p:grpSpPr>
            <a:xfrm>
              <a:off x="6775084" y="4253708"/>
              <a:ext cx="409500" cy="889800"/>
              <a:chOff x="6775084" y="4253708"/>
              <a:chExt cx="409500" cy="889800"/>
            </a:xfrm>
          </p:grpSpPr>
          <p:sp>
            <p:nvSpPr>
              <p:cNvPr id="69" name="Google Shape;69;g1d352cc2810_0_44"/>
              <p:cNvSpPr/>
              <p:nvPr/>
            </p:nvSpPr>
            <p:spPr>
              <a:xfrm>
                <a:off x="6775084" y="4253708"/>
                <a:ext cx="409500" cy="8898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0" name="Google Shape;70;g1d352cc2810_0_44"/>
              <p:cNvSpPr/>
              <p:nvPr/>
            </p:nvSpPr>
            <p:spPr>
              <a:xfrm>
                <a:off x="6775084" y="4703408"/>
                <a:ext cx="409500" cy="4401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71" name="Google Shape;71;g1d352cc2810_0_44"/>
            <p:cNvGrpSpPr/>
            <p:nvPr/>
          </p:nvGrpSpPr>
          <p:grpSpPr>
            <a:xfrm>
              <a:off x="7367299" y="3804008"/>
              <a:ext cx="409500" cy="1339500"/>
              <a:chOff x="7367299" y="3804008"/>
              <a:chExt cx="409500" cy="1339500"/>
            </a:xfrm>
          </p:grpSpPr>
          <p:sp>
            <p:nvSpPr>
              <p:cNvPr id="72" name="Google Shape;72;g1d352cc2810_0_44"/>
              <p:cNvSpPr/>
              <p:nvPr/>
            </p:nvSpPr>
            <p:spPr>
              <a:xfrm>
                <a:off x="7367299" y="4253708"/>
                <a:ext cx="409500" cy="8898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3" name="Google Shape;73;g1d352cc2810_0_44"/>
              <p:cNvSpPr/>
              <p:nvPr/>
            </p:nvSpPr>
            <p:spPr>
              <a:xfrm>
                <a:off x="7367299" y="3804008"/>
                <a:ext cx="409500" cy="13395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4" name="Google Shape;74;g1d352cc2810_0_44"/>
              <p:cNvSpPr/>
              <p:nvPr/>
            </p:nvSpPr>
            <p:spPr>
              <a:xfrm>
                <a:off x="7367299" y="4703408"/>
                <a:ext cx="409500" cy="4401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75" name="Google Shape;75;g1d352cc2810_0_44"/>
            <p:cNvGrpSpPr/>
            <p:nvPr/>
          </p:nvGrpSpPr>
          <p:grpSpPr>
            <a:xfrm>
              <a:off x="7959516" y="3354008"/>
              <a:ext cx="409500" cy="1789500"/>
              <a:chOff x="7959516" y="3354008"/>
              <a:chExt cx="409500" cy="1789500"/>
            </a:xfrm>
          </p:grpSpPr>
          <p:sp>
            <p:nvSpPr>
              <p:cNvPr id="76" name="Google Shape;76;g1d352cc2810_0_44"/>
              <p:cNvSpPr/>
              <p:nvPr/>
            </p:nvSpPr>
            <p:spPr>
              <a:xfrm>
                <a:off x="7959516" y="4253708"/>
                <a:ext cx="409500" cy="8898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7" name="Google Shape;77;g1d352cc2810_0_44"/>
              <p:cNvSpPr/>
              <p:nvPr/>
            </p:nvSpPr>
            <p:spPr>
              <a:xfrm>
                <a:off x="7959516" y="3354008"/>
                <a:ext cx="409500" cy="17895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8" name="Google Shape;78;g1d352cc2810_0_44"/>
              <p:cNvSpPr/>
              <p:nvPr/>
            </p:nvSpPr>
            <p:spPr>
              <a:xfrm>
                <a:off x="7959516" y="3804008"/>
                <a:ext cx="409500" cy="13395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9" name="Google Shape;79;g1d352cc2810_0_44"/>
              <p:cNvSpPr/>
              <p:nvPr/>
            </p:nvSpPr>
            <p:spPr>
              <a:xfrm>
                <a:off x="7959516" y="4703408"/>
                <a:ext cx="409500" cy="4401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80" name="Google Shape;80;g1d352cc2810_0_44"/>
            <p:cNvGrpSpPr/>
            <p:nvPr/>
          </p:nvGrpSpPr>
          <p:grpSpPr>
            <a:xfrm>
              <a:off x="8551731" y="2904008"/>
              <a:ext cx="409500" cy="2239500"/>
              <a:chOff x="8551731" y="2904008"/>
              <a:chExt cx="409500" cy="2239500"/>
            </a:xfrm>
          </p:grpSpPr>
          <p:sp>
            <p:nvSpPr>
              <p:cNvPr id="81" name="Google Shape;81;g1d352cc2810_0_44"/>
              <p:cNvSpPr/>
              <p:nvPr/>
            </p:nvSpPr>
            <p:spPr>
              <a:xfrm>
                <a:off x="8551731" y="4253708"/>
                <a:ext cx="409500" cy="8898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2" name="Google Shape;82;g1d352cc2810_0_44"/>
              <p:cNvSpPr/>
              <p:nvPr/>
            </p:nvSpPr>
            <p:spPr>
              <a:xfrm>
                <a:off x="8551731" y="3354008"/>
                <a:ext cx="409500" cy="17895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3" name="Google Shape;83;g1d352cc2810_0_44"/>
              <p:cNvSpPr/>
              <p:nvPr/>
            </p:nvSpPr>
            <p:spPr>
              <a:xfrm>
                <a:off x="8551731" y="3804008"/>
                <a:ext cx="409500" cy="13395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4" name="Google Shape;84;g1d352cc2810_0_44"/>
              <p:cNvSpPr/>
              <p:nvPr/>
            </p:nvSpPr>
            <p:spPr>
              <a:xfrm>
                <a:off x="8551731" y="2904008"/>
                <a:ext cx="409500" cy="22395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5" name="Google Shape;85;g1d352cc2810_0_44"/>
              <p:cNvSpPr/>
              <p:nvPr/>
            </p:nvSpPr>
            <p:spPr>
              <a:xfrm>
                <a:off x="8551731" y="4703408"/>
                <a:ext cx="409500" cy="440100"/>
              </a:xfrm>
              <a:prstGeom prst="round2SameRect">
                <a:avLst>
                  <a:gd fmla="val 50000" name="adj1"/>
                  <a:gd fmla="val 0"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sp>
        <p:nvSpPr>
          <p:cNvPr id="86" name="Google Shape;86;g1d352cc2810_0_44"/>
          <p:cNvSpPr txBox="1"/>
          <p:nvPr>
            <p:ph type="title"/>
          </p:nvPr>
        </p:nvSpPr>
        <p:spPr>
          <a:xfrm>
            <a:off x="1098667" y="2151767"/>
            <a:ext cx="7810500" cy="2497200"/>
          </a:xfrm>
          <a:prstGeom prst="rect">
            <a:avLst/>
          </a:prstGeom>
        </p:spPr>
        <p:txBody>
          <a:bodyPr anchorCtr="0" anchor="ctr" bIns="121900" lIns="121900" spcFirstLastPara="1" rIns="121900" wrap="square" tIns="12190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87" name="Google Shape;87;g1d352cc2810_0_44"/>
          <p:cNvSpPr txBox="1"/>
          <p:nvPr>
            <p:ph idx="12" type="sldNum"/>
          </p:nvPr>
        </p:nvSpPr>
        <p:spPr>
          <a:xfrm>
            <a:off x="11268061" y="6315968"/>
            <a:ext cx="731700" cy="524700"/>
          </a:xfrm>
          <a:prstGeom prst="rect">
            <a:avLst/>
          </a:prstGeom>
        </p:spPr>
        <p:txBody>
          <a:bodyPr anchorCtr="0" anchor="ctr" bIns="121900" lIns="121900" spcFirstLastPara="1" rIns="121900" wrap="square" tIns="12190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8" name="Shape 88"/>
        <p:cNvGrpSpPr/>
        <p:nvPr/>
      </p:nvGrpSpPr>
      <p:grpSpPr>
        <a:xfrm>
          <a:off x="0" y="0"/>
          <a:ext cx="0" cy="0"/>
          <a:chOff x="0" y="0"/>
          <a:chExt cx="0" cy="0"/>
        </a:xfrm>
      </p:grpSpPr>
      <p:grpSp>
        <p:nvGrpSpPr>
          <p:cNvPr id="89" name="Google Shape;89;g1d352cc2810_0_79"/>
          <p:cNvGrpSpPr/>
          <p:nvPr/>
        </p:nvGrpSpPr>
        <p:grpSpPr>
          <a:xfrm>
            <a:off x="834621" y="399168"/>
            <a:ext cx="1332416" cy="1332416"/>
            <a:chOff x="348199" y="179450"/>
            <a:chExt cx="1116300" cy="1116300"/>
          </a:xfrm>
        </p:grpSpPr>
        <p:sp>
          <p:nvSpPr>
            <p:cNvPr id="90" name="Google Shape;90;g1d352cc2810_0_79"/>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1" name="Google Shape;91;g1d352cc2810_0_79"/>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92" name="Google Shape;92;g1d352cc2810_0_79"/>
          <p:cNvSpPr txBox="1"/>
          <p:nvPr>
            <p:ph type="title"/>
          </p:nvPr>
        </p:nvSpPr>
        <p:spPr>
          <a:xfrm>
            <a:off x="1738400" y="798100"/>
            <a:ext cx="9374100" cy="1332300"/>
          </a:xfrm>
          <a:prstGeom prst="rect">
            <a:avLst/>
          </a:prstGeom>
        </p:spPr>
        <p:txBody>
          <a:bodyPr anchorCtr="0" anchor="t" bIns="121900" lIns="121900" spcFirstLastPara="1" rIns="121900" wrap="square" tIns="12190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p:txBody>
      </p:sp>
      <p:sp>
        <p:nvSpPr>
          <p:cNvPr id="93" name="Google Shape;93;g1d352cc2810_0_79"/>
          <p:cNvSpPr txBox="1"/>
          <p:nvPr>
            <p:ph idx="1" type="body"/>
          </p:nvPr>
        </p:nvSpPr>
        <p:spPr>
          <a:xfrm>
            <a:off x="1738400" y="2653400"/>
            <a:ext cx="9374100" cy="3388800"/>
          </a:xfrm>
          <a:prstGeom prst="rect">
            <a:avLst/>
          </a:prstGeom>
        </p:spPr>
        <p:txBody>
          <a:bodyPr anchorCtr="0" anchor="t" bIns="121900" lIns="121900" spcFirstLastPara="1" rIns="121900" wrap="square" tIns="121900">
            <a:normAutofit/>
          </a:bodyPr>
          <a:lstStyle>
            <a:lvl1pPr indent="-336550" lvl="0" marL="457200">
              <a:spcBef>
                <a:spcPts val="0"/>
              </a:spcBef>
              <a:spcAft>
                <a:spcPts val="0"/>
              </a:spcAft>
              <a:buSzPts val="1700"/>
              <a:buChar char="●"/>
              <a:defRPr/>
            </a:lvl1pPr>
            <a:lvl2pPr indent="-323850" lvl="1" marL="914400">
              <a:spcBef>
                <a:spcPts val="0"/>
              </a:spcBef>
              <a:spcAft>
                <a:spcPts val="0"/>
              </a:spcAft>
              <a:buSzPts val="1500"/>
              <a:buChar char="○"/>
              <a:defRPr/>
            </a:lvl2pPr>
            <a:lvl3pPr indent="-323850" lvl="2" marL="1371600">
              <a:spcBef>
                <a:spcPts val="0"/>
              </a:spcBef>
              <a:spcAft>
                <a:spcPts val="0"/>
              </a:spcAft>
              <a:buSzPts val="1500"/>
              <a:buChar char="■"/>
              <a:defRPr/>
            </a:lvl3pPr>
            <a:lvl4pPr indent="-323850" lvl="3" marL="1828800">
              <a:spcBef>
                <a:spcPts val="0"/>
              </a:spcBef>
              <a:spcAft>
                <a:spcPts val="0"/>
              </a:spcAft>
              <a:buSzPts val="1500"/>
              <a:buChar char="●"/>
              <a:defRPr/>
            </a:lvl4pPr>
            <a:lvl5pPr indent="-323850" lvl="4" marL="2286000">
              <a:spcBef>
                <a:spcPts val="0"/>
              </a:spcBef>
              <a:spcAft>
                <a:spcPts val="0"/>
              </a:spcAft>
              <a:buSzPts val="1500"/>
              <a:buChar char="○"/>
              <a:defRPr/>
            </a:lvl5pPr>
            <a:lvl6pPr indent="-323850" lvl="5" marL="2743200">
              <a:spcBef>
                <a:spcPts val="0"/>
              </a:spcBef>
              <a:spcAft>
                <a:spcPts val="0"/>
              </a:spcAft>
              <a:buSzPts val="1500"/>
              <a:buChar char="■"/>
              <a:defRPr/>
            </a:lvl6pPr>
            <a:lvl7pPr indent="-323850" lvl="6" marL="3200400">
              <a:spcBef>
                <a:spcPts val="0"/>
              </a:spcBef>
              <a:spcAft>
                <a:spcPts val="0"/>
              </a:spcAft>
              <a:buSzPts val="1500"/>
              <a:buChar char="●"/>
              <a:defRPr/>
            </a:lvl7pPr>
            <a:lvl8pPr indent="-323850" lvl="7" marL="3657600">
              <a:spcBef>
                <a:spcPts val="0"/>
              </a:spcBef>
              <a:spcAft>
                <a:spcPts val="0"/>
              </a:spcAft>
              <a:buSzPts val="1500"/>
              <a:buChar char="○"/>
              <a:defRPr/>
            </a:lvl8pPr>
            <a:lvl9pPr indent="-323850" lvl="8" marL="4114800">
              <a:spcBef>
                <a:spcPts val="0"/>
              </a:spcBef>
              <a:spcAft>
                <a:spcPts val="0"/>
              </a:spcAft>
              <a:buSzPts val="1500"/>
              <a:buChar char="■"/>
              <a:defRPr/>
            </a:lvl9pPr>
          </a:lstStyle>
          <a:p/>
        </p:txBody>
      </p:sp>
      <p:sp>
        <p:nvSpPr>
          <p:cNvPr id="94" name="Google Shape;94;g1d352cc2810_0_79"/>
          <p:cNvSpPr txBox="1"/>
          <p:nvPr>
            <p:ph idx="12" type="sldNum"/>
          </p:nvPr>
        </p:nvSpPr>
        <p:spPr>
          <a:xfrm>
            <a:off x="11268061" y="6315968"/>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5" name="Shape 95"/>
        <p:cNvGrpSpPr/>
        <p:nvPr/>
      </p:nvGrpSpPr>
      <p:grpSpPr>
        <a:xfrm>
          <a:off x="0" y="0"/>
          <a:ext cx="0" cy="0"/>
          <a:chOff x="0" y="0"/>
          <a:chExt cx="0" cy="0"/>
        </a:xfrm>
      </p:grpSpPr>
      <p:grpSp>
        <p:nvGrpSpPr>
          <p:cNvPr id="96" name="Google Shape;96;g1d352cc2810_0_86"/>
          <p:cNvGrpSpPr/>
          <p:nvPr/>
        </p:nvGrpSpPr>
        <p:grpSpPr>
          <a:xfrm>
            <a:off x="834621" y="399168"/>
            <a:ext cx="1332416" cy="1332416"/>
            <a:chOff x="348199" y="179450"/>
            <a:chExt cx="1116300" cy="1116300"/>
          </a:xfrm>
        </p:grpSpPr>
        <p:sp>
          <p:nvSpPr>
            <p:cNvPr id="97" name="Google Shape;97;g1d352cc2810_0_86"/>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8" name="Google Shape;98;g1d352cc2810_0_86"/>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99" name="Google Shape;99;g1d352cc2810_0_86"/>
          <p:cNvSpPr txBox="1"/>
          <p:nvPr>
            <p:ph type="title"/>
          </p:nvPr>
        </p:nvSpPr>
        <p:spPr>
          <a:xfrm>
            <a:off x="1738400" y="798100"/>
            <a:ext cx="9374100" cy="1332300"/>
          </a:xfrm>
          <a:prstGeom prst="rect">
            <a:avLst/>
          </a:prstGeom>
        </p:spPr>
        <p:txBody>
          <a:bodyPr anchorCtr="0" anchor="t" bIns="121900" lIns="121900" spcFirstLastPara="1" rIns="121900" wrap="square" tIns="12190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p:txBody>
      </p:sp>
      <p:sp>
        <p:nvSpPr>
          <p:cNvPr id="100" name="Google Shape;100;g1d352cc2810_0_86"/>
          <p:cNvSpPr txBox="1"/>
          <p:nvPr>
            <p:ph idx="1" type="body"/>
          </p:nvPr>
        </p:nvSpPr>
        <p:spPr>
          <a:xfrm>
            <a:off x="1738400" y="2653400"/>
            <a:ext cx="4574100" cy="3388800"/>
          </a:xfrm>
          <a:prstGeom prst="rect">
            <a:avLst/>
          </a:prstGeom>
        </p:spPr>
        <p:txBody>
          <a:bodyPr anchorCtr="0" anchor="t" bIns="121900" lIns="121900" spcFirstLastPara="1" rIns="121900" wrap="square" tIns="121900">
            <a:normAutofit/>
          </a:bodyPr>
          <a:lstStyle>
            <a:lvl1pPr indent="-336550" lvl="0" marL="457200">
              <a:spcBef>
                <a:spcPts val="0"/>
              </a:spcBef>
              <a:spcAft>
                <a:spcPts val="0"/>
              </a:spcAft>
              <a:buSzPts val="1700"/>
              <a:buChar char="●"/>
              <a:defRPr/>
            </a:lvl1pPr>
            <a:lvl2pPr indent="-323850" lvl="1" marL="914400">
              <a:spcBef>
                <a:spcPts val="0"/>
              </a:spcBef>
              <a:spcAft>
                <a:spcPts val="0"/>
              </a:spcAft>
              <a:buSzPts val="1500"/>
              <a:buChar char="○"/>
              <a:defRPr/>
            </a:lvl2pPr>
            <a:lvl3pPr indent="-323850" lvl="2" marL="1371600">
              <a:spcBef>
                <a:spcPts val="0"/>
              </a:spcBef>
              <a:spcAft>
                <a:spcPts val="0"/>
              </a:spcAft>
              <a:buSzPts val="1500"/>
              <a:buChar char="■"/>
              <a:defRPr/>
            </a:lvl3pPr>
            <a:lvl4pPr indent="-323850" lvl="3" marL="1828800">
              <a:spcBef>
                <a:spcPts val="0"/>
              </a:spcBef>
              <a:spcAft>
                <a:spcPts val="0"/>
              </a:spcAft>
              <a:buSzPts val="1500"/>
              <a:buChar char="●"/>
              <a:defRPr/>
            </a:lvl4pPr>
            <a:lvl5pPr indent="-323850" lvl="4" marL="2286000">
              <a:spcBef>
                <a:spcPts val="0"/>
              </a:spcBef>
              <a:spcAft>
                <a:spcPts val="0"/>
              </a:spcAft>
              <a:buSzPts val="1500"/>
              <a:buChar char="○"/>
              <a:defRPr/>
            </a:lvl5pPr>
            <a:lvl6pPr indent="-323850" lvl="5" marL="2743200">
              <a:spcBef>
                <a:spcPts val="0"/>
              </a:spcBef>
              <a:spcAft>
                <a:spcPts val="0"/>
              </a:spcAft>
              <a:buSzPts val="1500"/>
              <a:buChar char="■"/>
              <a:defRPr/>
            </a:lvl6pPr>
            <a:lvl7pPr indent="-323850" lvl="6" marL="3200400">
              <a:spcBef>
                <a:spcPts val="0"/>
              </a:spcBef>
              <a:spcAft>
                <a:spcPts val="0"/>
              </a:spcAft>
              <a:buSzPts val="1500"/>
              <a:buChar char="●"/>
              <a:defRPr/>
            </a:lvl7pPr>
            <a:lvl8pPr indent="-323850" lvl="7" marL="3657600">
              <a:spcBef>
                <a:spcPts val="0"/>
              </a:spcBef>
              <a:spcAft>
                <a:spcPts val="0"/>
              </a:spcAft>
              <a:buSzPts val="1500"/>
              <a:buChar char="○"/>
              <a:defRPr/>
            </a:lvl8pPr>
            <a:lvl9pPr indent="-323850" lvl="8" marL="4114800">
              <a:spcBef>
                <a:spcPts val="0"/>
              </a:spcBef>
              <a:spcAft>
                <a:spcPts val="0"/>
              </a:spcAft>
              <a:buSzPts val="1500"/>
              <a:buChar char="■"/>
              <a:defRPr/>
            </a:lvl9pPr>
          </a:lstStyle>
          <a:p/>
        </p:txBody>
      </p:sp>
      <p:sp>
        <p:nvSpPr>
          <p:cNvPr id="101" name="Google Shape;101;g1d352cc2810_0_86"/>
          <p:cNvSpPr txBox="1"/>
          <p:nvPr>
            <p:ph idx="2" type="body"/>
          </p:nvPr>
        </p:nvSpPr>
        <p:spPr>
          <a:xfrm>
            <a:off x="6538200" y="2653400"/>
            <a:ext cx="4574100" cy="3388800"/>
          </a:xfrm>
          <a:prstGeom prst="rect">
            <a:avLst/>
          </a:prstGeom>
        </p:spPr>
        <p:txBody>
          <a:bodyPr anchorCtr="0" anchor="t" bIns="121900" lIns="121900" spcFirstLastPara="1" rIns="121900" wrap="square" tIns="121900">
            <a:normAutofit/>
          </a:bodyPr>
          <a:lstStyle>
            <a:lvl1pPr indent="-336550" lvl="0" marL="457200">
              <a:spcBef>
                <a:spcPts val="0"/>
              </a:spcBef>
              <a:spcAft>
                <a:spcPts val="0"/>
              </a:spcAft>
              <a:buSzPts val="1700"/>
              <a:buChar char="●"/>
              <a:defRPr/>
            </a:lvl1pPr>
            <a:lvl2pPr indent="-323850" lvl="1" marL="914400">
              <a:spcBef>
                <a:spcPts val="0"/>
              </a:spcBef>
              <a:spcAft>
                <a:spcPts val="0"/>
              </a:spcAft>
              <a:buSzPts val="1500"/>
              <a:buChar char="○"/>
              <a:defRPr/>
            </a:lvl2pPr>
            <a:lvl3pPr indent="-323850" lvl="2" marL="1371600">
              <a:spcBef>
                <a:spcPts val="0"/>
              </a:spcBef>
              <a:spcAft>
                <a:spcPts val="0"/>
              </a:spcAft>
              <a:buSzPts val="1500"/>
              <a:buChar char="■"/>
              <a:defRPr/>
            </a:lvl3pPr>
            <a:lvl4pPr indent="-323850" lvl="3" marL="1828800">
              <a:spcBef>
                <a:spcPts val="0"/>
              </a:spcBef>
              <a:spcAft>
                <a:spcPts val="0"/>
              </a:spcAft>
              <a:buSzPts val="1500"/>
              <a:buChar char="●"/>
              <a:defRPr/>
            </a:lvl4pPr>
            <a:lvl5pPr indent="-323850" lvl="4" marL="2286000">
              <a:spcBef>
                <a:spcPts val="0"/>
              </a:spcBef>
              <a:spcAft>
                <a:spcPts val="0"/>
              </a:spcAft>
              <a:buSzPts val="1500"/>
              <a:buChar char="○"/>
              <a:defRPr/>
            </a:lvl5pPr>
            <a:lvl6pPr indent="-323850" lvl="5" marL="2743200">
              <a:spcBef>
                <a:spcPts val="0"/>
              </a:spcBef>
              <a:spcAft>
                <a:spcPts val="0"/>
              </a:spcAft>
              <a:buSzPts val="1500"/>
              <a:buChar char="■"/>
              <a:defRPr/>
            </a:lvl6pPr>
            <a:lvl7pPr indent="-323850" lvl="6" marL="3200400">
              <a:spcBef>
                <a:spcPts val="0"/>
              </a:spcBef>
              <a:spcAft>
                <a:spcPts val="0"/>
              </a:spcAft>
              <a:buSzPts val="1500"/>
              <a:buChar char="●"/>
              <a:defRPr/>
            </a:lvl7pPr>
            <a:lvl8pPr indent="-323850" lvl="7" marL="3657600">
              <a:spcBef>
                <a:spcPts val="0"/>
              </a:spcBef>
              <a:spcAft>
                <a:spcPts val="0"/>
              </a:spcAft>
              <a:buSzPts val="1500"/>
              <a:buChar char="○"/>
              <a:defRPr/>
            </a:lvl8pPr>
            <a:lvl9pPr indent="-323850" lvl="8" marL="4114800">
              <a:spcBef>
                <a:spcPts val="0"/>
              </a:spcBef>
              <a:spcAft>
                <a:spcPts val="0"/>
              </a:spcAft>
              <a:buSzPts val="1500"/>
              <a:buChar char="■"/>
              <a:defRPr/>
            </a:lvl9pPr>
          </a:lstStyle>
          <a:p/>
        </p:txBody>
      </p:sp>
      <p:sp>
        <p:nvSpPr>
          <p:cNvPr id="102" name="Google Shape;102;g1d352cc2810_0_86"/>
          <p:cNvSpPr txBox="1"/>
          <p:nvPr>
            <p:ph idx="12" type="sldNum"/>
          </p:nvPr>
        </p:nvSpPr>
        <p:spPr>
          <a:xfrm>
            <a:off x="11268061" y="6315968"/>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3" name="Shape 103"/>
        <p:cNvGrpSpPr/>
        <p:nvPr/>
      </p:nvGrpSpPr>
      <p:grpSpPr>
        <a:xfrm>
          <a:off x="0" y="0"/>
          <a:ext cx="0" cy="0"/>
          <a:chOff x="0" y="0"/>
          <a:chExt cx="0" cy="0"/>
        </a:xfrm>
      </p:grpSpPr>
      <p:grpSp>
        <p:nvGrpSpPr>
          <p:cNvPr id="104" name="Google Shape;104;g1d352cc2810_0_94"/>
          <p:cNvGrpSpPr/>
          <p:nvPr/>
        </p:nvGrpSpPr>
        <p:grpSpPr>
          <a:xfrm>
            <a:off x="834621" y="399168"/>
            <a:ext cx="1332416" cy="1332416"/>
            <a:chOff x="348199" y="179450"/>
            <a:chExt cx="1116300" cy="1116300"/>
          </a:xfrm>
        </p:grpSpPr>
        <p:sp>
          <p:nvSpPr>
            <p:cNvPr id="105" name="Google Shape;105;g1d352cc2810_0_94"/>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6" name="Google Shape;106;g1d352cc2810_0_94"/>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07" name="Google Shape;107;g1d352cc2810_0_94"/>
          <p:cNvSpPr txBox="1"/>
          <p:nvPr>
            <p:ph type="title"/>
          </p:nvPr>
        </p:nvSpPr>
        <p:spPr>
          <a:xfrm>
            <a:off x="1738400" y="798100"/>
            <a:ext cx="9374100" cy="1332300"/>
          </a:xfrm>
          <a:prstGeom prst="rect">
            <a:avLst/>
          </a:prstGeom>
        </p:spPr>
        <p:txBody>
          <a:bodyPr anchorCtr="0" anchor="t" bIns="121900" lIns="121900" spcFirstLastPara="1" rIns="121900" wrap="square" tIns="12190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p:txBody>
      </p:sp>
      <p:sp>
        <p:nvSpPr>
          <p:cNvPr id="108" name="Google Shape;108;g1d352cc2810_0_94"/>
          <p:cNvSpPr txBox="1"/>
          <p:nvPr>
            <p:ph idx="12" type="sldNum"/>
          </p:nvPr>
        </p:nvSpPr>
        <p:spPr>
          <a:xfrm>
            <a:off x="11268061" y="6315968"/>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9" name="Shape 109"/>
        <p:cNvGrpSpPr/>
        <p:nvPr/>
      </p:nvGrpSpPr>
      <p:grpSpPr>
        <a:xfrm>
          <a:off x="0" y="0"/>
          <a:ext cx="0" cy="0"/>
          <a:chOff x="0" y="0"/>
          <a:chExt cx="0" cy="0"/>
        </a:xfrm>
      </p:grpSpPr>
      <p:grpSp>
        <p:nvGrpSpPr>
          <p:cNvPr id="110" name="Google Shape;110;g1d352cc2810_0_100"/>
          <p:cNvGrpSpPr/>
          <p:nvPr/>
        </p:nvGrpSpPr>
        <p:grpSpPr>
          <a:xfrm>
            <a:off x="834621" y="399168"/>
            <a:ext cx="1332416" cy="1332416"/>
            <a:chOff x="348199" y="179450"/>
            <a:chExt cx="1116300" cy="1116300"/>
          </a:xfrm>
        </p:grpSpPr>
        <p:sp>
          <p:nvSpPr>
            <p:cNvPr id="111" name="Google Shape;111;g1d352cc2810_0_100"/>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2" name="Google Shape;112;g1d352cc2810_0_100"/>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13" name="Google Shape;113;g1d352cc2810_0_100"/>
          <p:cNvSpPr txBox="1"/>
          <p:nvPr>
            <p:ph type="title"/>
          </p:nvPr>
        </p:nvSpPr>
        <p:spPr>
          <a:xfrm>
            <a:off x="1738400" y="798100"/>
            <a:ext cx="4416000" cy="2120100"/>
          </a:xfrm>
          <a:prstGeom prst="rect">
            <a:avLst/>
          </a:prstGeom>
        </p:spPr>
        <p:txBody>
          <a:bodyPr anchorCtr="0" anchor="t" bIns="121900" lIns="121900" spcFirstLastPara="1" rIns="121900" wrap="square" tIns="12190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p:txBody>
      </p:sp>
      <p:sp>
        <p:nvSpPr>
          <p:cNvPr id="114" name="Google Shape;114;g1d352cc2810_0_100"/>
          <p:cNvSpPr txBox="1"/>
          <p:nvPr>
            <p:ph idx="1" type="body"/>
          </p:nvPr>
        </p:nvSpPr>
        <p:spPr>
          <a:xfrm>
            <a:off x="1738400" y="3079567"/>
            <a:ext cx="4416000" cy="2962500"/>
          </a:xfrm>
          <a:prstGeom prst="rect">
            <a:avLst/>
          </a:prstGeom>
        </p:spPr>
        <p:txBody>
          <a:bodyPr anchorCtr="0" anchor="t" bIns="121900" lIns="121900" spcFirstLastPara="1" rIns="121900" wrap="square" tIns="121900">
            <a:normAutofit/>
          </a:bodyPr>
          <a:lstStyle>
            <a:lvl1pPr indent="-336550" lvl="0" marL="457200">
              <a:spcBef>
                <a:spcPts val="0"/>
              </a:spcBef>
              <a:spcAft>
                <a:spcPts val="0"/>
              </a:spcAft>
              <a:buSzPts val="1700"/>
              <a:buChar char="●"/>
              <a:defRPr/>
            </a:lvl1pPr>
            <a:lvl2pPr indent="-323850" lvl="1" marL="914400">
              <a:spcBef>
                <a:spcPts val="0"/>
              </a:spcBef>
              <a:spcAft>
                <a:spcPts val="0"/>
              </a:spcAft>
              <a:buSzPts val="1500"/>
              <a:buChar char="○"/>
              <a:defRPr/>
            </a:lvl2pPr>
            <a:lvl3pPr indent="-323850" lvl="2" marL="1371600">
              <a:spcBef>
                <a:spcPts val="0"/>
              </a:spcBef>
              <a:spcAft>
                <a:spcPts val="0"/>
              </a:spcAft>
              <a:buSzPts val="1500"/>
              <a:buChar char="■"/>
              <a:defRPr/>
            </a:lvl3pPr>
            <a:lvl4pPr indent="-323850" lvl="3" marL="1828800">
              <a:spcBef>
                <a:spcPts val="0"/>
              </a:spcBef>
              <a:spcAft>
                <a:spcPts val="0"/>
              </a:spcAft>
              <a:buSzPts val="1500"/>
              <a:buChar char="●"/>
              <a:defRPr/>
            </a:lvl4pPr>
            <a:lvl5pPr indent="-323850" lvl="4" marL="2286000">
              <a:spcBef>
                <a:spcPts val="0"/>
              </a:spcBef>
              <a:spcAft>
                <a:spcPts val="0"/>
              </a:spcAft>
              <a:buSzPts val="1500"/>
              <a:buChar char="○"/>
              <a:defRPr/>
            </a:lvl5pPr>
            <a:lvl6pPr indent="-323850" lvl="5" marL="2743200">
              <a:spcBef>
                <a:spcPts val="0"/>
              </a:spcBef>
              <a:spcAft>
                <a:spcPts val="0"/>
              </a:spcAft>
              <a:buSzPts val="1500"/>
              <a:buChar char="■"/>
              <a:defRPr/>
            </a:lvl6pPr>
            <a:lvl7pPr indent="-323850" lvl="6" marL="3200400">
              <a:spcBef>
                <a:spcPts val="0"/>
              </a:spcBef>
              <a:spcAft>
                <a:spcPts val="0"/>
              </a:spcAft>
              <a:buSzPts val="1500"/>
              <a:buChar char="●"/>
              <a:defRPr/>
            </a:lvl7pPr>
            <a:lvl8pPr indent="-323850" lvl="7" marL="3657600">
              <a:spcBef>
                <a:spcPts val="0"/>
              </a:spcBef>
              <a:spcAft>
                <a:spcPts val="0"/>
              </a:spcAft>
              <a:buSzPts val="1500"/>
              <a:buChar char="○"/>
              <a:defRPr/>
            </a:lvl8pPr>
            <a:lvl9pPr indent="-323850" lvl="8" marL="4114800">
              <a:spcBef>
                <a:spcPts val="0"/>
              </a:spcBef>
              <a:spcAft>
                <a:spcPts val="0"/>
              </a:spcAft>
              <a:buSzPts val="1500"/>
              <a:buChar char="■"/>
              <a:defRPr/>
            </a:lvl9pPr>
          </a:lstStyle>
          <a:p/>
        </p:txBody>
      </p:sp>
      <p:sp>
        <p:nvSpPr>
          <p:cNvPr id="115" name="Google Shape;115;g1d352cc2810_0_100"/>
          <p:cNvSpPr txBox="1"/>
          <p:nvPr>
            <p:ph idx="12" type="sldNum"/>
          </p:nvPr>
        </p:nvSpPr>
        <p:spPr>
          <a:xfrm>
            <a:off x="11268061" y="6315968"/>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1"/>
        </a:solidFill>
      </p:bgPr>
    </p:bg>
    <p:spTree>
      <p:nvGrpSpPr>
        <p:cNvPr id="116" name="Shape 116"/>
        <p:cNvGrpSpPr/>
        <p:nvPr/>
      </p:nvGrpSpPr>
      <p:grpSpPr>
        <a:xfrm>
          <a:off x="0" y="0"/>
          <a:ext cx="0" cy="0"/>
          <a:chOff x="0" y="0"/>
          <a:chExt cx="0" cy="0"/>
        </a:xfrm>
      </p:grpSpPr>
      <p:grpSp>
        <p:nvGrpSpPr>
          <p:cNvPr id="117" name="Google Shape;117;g1d352cc2810_0_107"/>
          <p:cNvGrpSpPr/>
          <p:nvPr/>
        </p:nvGrpSpPr>
        <p:grpSpPr>
          <a:xfrm>
            <a:off x="9155392" y="1742"/>
            <a:ext cx="3023192" cy="3468833"/>
            <a:chOff x="6790514" y="1306"/>
            <a:chExt cx="2267451" cy="2601690"/>
          </a:xfrm>
        </p:grpSpPr>
        <p:grpSp>
          <p:nvGrpSpPr>
            <p:cNvPr id="118" name="Google Shape;118;g1d352cc2810_0_107"/>
            <p:cNvGrpSpPr/>
            <p:nvPr/>
          </p:nvGrpSpPr>
          <p:grpSpPr>
            <a:xfrm>
              <a:off x="7067465" y="1306"/>
              <a:ext cx="1990500" cy="1990200"/>
              <a:chOff x="7067465" y="1306"/>
              <a:chExt cx="1990500" cy="1990200"/>
            </a:xfrm>
          </p:grpSpPr>
          <p:sp>
            <p:nvSpPr>
              <p:cNvPr id="119" name="Google Shape;119;g1d352cc2810_0_107"/>
              <p:cNvSpPr/>
              <p:nvPr/>
            </p:nvSpPr>
            <p:spPr>
              <a:xfrm rot="-8648551">
                <a:off x="7594313" y="527721"/>
                <a:ext cx="937226" cy="937226"/>
              </a:xfrm>
              <a:prstGeom prst="ellipse">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0" name="Google Shape;120;g1d352cc2810_0_107"/>
              <p:cNvSpPr/>
              <p:nvPr/>
            </p:nvSpPr>
            <p:spPr>
              <a:xfrm rot="-8648551">
                <a:off x="7594313" y="527721"/>
                <a:ext cx="937226" cy="937226"/>
              </a:xfrm>
              <a:prstGeom prst="pie">
                <a:avLst>
                  <a:gd fmla="val 19376841" name="adj1"/>
                  <a:gd fmla="val 12313574"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1" name="Google Shape;121;g1d352cc2810_0_107"/>
              <p:cNvSpPr/>
              <p:nvPr/>
            </p:nvSpPr>
            <p:spPr>
              <a:xfrm rot="-8649154">
                <a:off x="7349891" y="283705"/>
                <a:ext cx="1425647" cy="1425404"/>
              </a:xfrm>
              <a:prstGeom prst="ellipse">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22" name="Google Shape;122;g1d352cc2810_0_107"/>
            <p:cNvGrpSpPr/>
            <p:nvPr/>
          </p:nvGrpSpPr>
          <p:grpSpPr>
            <a:xfrm>
              <a:off x="8207126" y="1807996"/>
              <a:ext cx="795000" cy="795000"/>
              <a:chOff x="8207126" y="1807996"/>
              <a:chExt cx="795000" cy="795000"/>
            </a:xfrm>
          </p:grpSpPr>
          <p:sp>
            <p:nvSpPr>
              <p:cNvPr id="123" name="Google Shape;123;g1d352cc2810_0_107"/>
              <p:cNvSpPr/>
              <p:nvPr/>
            </p:nvSpPr>
            <p:spPr>
              <a:xfrm rot="2152054">
                <a:off x="8319942" y="1920813"/>
                <a:ext cx="569367" cy="569367"/>
              </a:xfrm>
              <a:prstGeom prst="ellipse">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4" name="Google Shape;124;g1d352cc2810_0_107"/>
              <p:cNvSpPr/>
              <p:nvPr/>
            </p:nvSpPr>
            <p:spPr>
              <a:xfrm rot="2150259">
                <a:off x="8408218" y="2008610"/>
                <a:ext cx="393004" cy="393004"/>
              </a:xfrm>
              <a:prstGeom prst="ellipse">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5" name="Google Shape;125;g1d352cc2810_0_107"/>
              <p:cNvSpPr/>
              <p:nvPr/>
            </p:nvSpPr>
            <p:spPr>
              <a:xfrm rot="2150259">
                <a:off x="8408218" y="2008610"/>
                <a:ext cx="393004" cy="393004"/>
              </a:xfrm>
              <a:prstGeom prst="pie">
                <a:avLst>
                  <a:gd fmla="val 5699893" name="adj1"/>
                  <a:gd fmla="val 12313574"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26" name="Google Shape;126;g1d352cc2810_0_107"/>
            <p:cNvGrpSpPr/>
            <p:nvPr/>
          </p:nvGrpSpPr>
          <p:grpSpPr>
            <a:xfrm>
              <a:off x="6790514" y="118857"/>
              <a:ext cx="548700" cy="548700"/>
              <a:chOff x="6790514" y="118857"/>
              <a:chExt cx="548700" cy="548700"/>
            </a:xfrm>
          </p:grpSpPr>
          <p:sp>
            <p:nvSpPr>
              <p:cNvPr id="127" name="Google Shape;127;g1d352cc2810_0_107"/>
              <p:cNvSpPr/>
              <p:nvPr/>
            </p:nvSpPr>
            <p:spPr>
              <a:xfrm rot="2150259">
                <a:off x="6868362" y="196705"/>
                <a:ext cx="393004" cy="393004"/>
              </a:xfrm>
              <a:prstGeom prst="ellipse">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8" name="Google Shape;128;g1d352cc2810_0_107"/>
              <p:cNvSpPr/>
              <p:nvPr/>
            </p:nvSpPr>
            <p:spPr>
              <a:xfrm rot="2150259">
                <a:off x="6868362" y="196705"/>
                <a:ext cx="393004" cy="393004"/>
              </a:xfrm>
              <a:prstGeom prst="pie">
                <a:avLst>
                  <a:gd fmla="val 5699893" name="adj1"/>
                  <a:gd fmla="val 12313574" name="adj2"/>
                </a:avLst>
              </a:prstGeom>
              <a:solidFill>
                <a:schemeClr val="lt1">
                  <a:alpha val="9020"/>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sp>
        <p:nvSpPr>
          <p:cNvPr id="129" name="Google Shape;129;g1d352cc2810_0_107"/>
          <p:cNvSpPr txBox="1"/>
          <p:nvPr>
            <p:ph type="title"/>
          </p:nvPr>
        </p:nvSpPr>
        <p:spPr>
          <a:xfrm>
            <a:off x="1098667" y="1018133"/>
            <a:ext cx="7810500" cy="4764300"/>
          </a:xfrm>
          <a:prstGeom prst="rect">
            <a:avLst/>
          </a:prstGeom>
        </p:spPr>
        <p:txBody>
          <a:bodyPr anchorCtr="0" anchor="ctr" bIns="121900" lIns="121900" spcFirstLastPara="1" rIns="121900" wrap="square" tIns="12190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130" name="Google Shape;130;g1d352cc2810_0_107"/>
          <p:cNvSpPr txBox="1"/>
          <p:nvPr>
            <p:ph idx="12" type="sldNum"/>
          </p:nvPr>
        </p:nvSpPr>
        <p:spPr>
          <a:xfrm>
            <a:off x="11268061" y="6315968"/>
            <a:ext cx="731700" cy="524700"/>
          </a:xfrm>
          <a:prstGeom prst="rect">
            <a:avLst/>
          </a:prstGeom>
        </p:spPr>
        <p:txBody>
          <a:bodyPr anchorCtr="0" anchor="ctr" bIns="121900" lIns="121900" spcFirstLastPara="1" rIns="121900" wrap="square" tIns="12190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31" name="Shape 131"/>
        <p:cNvGrpSpPr/>
        <p:nvPr/>
      </p:nvGrpSpPr>
      <p:grpSpPr>
        <a:xfrm>
          <a:off x="0" y="0"/>
          <a:ext cx="0" cy="0"/>
          <a:chOff x="0" y="0"/>
          <a:chExt cx="0" cy="0"/>
        </a:xfrm>
      </p:grpSpPr>
      <p:grpSp>
        <p:nvGrpSpPr>
          <p:cNvPr id="132" name="Google Shape;132;g1d352cc2810_0_122"/>
          <p:cNvGrpSpPr/>
          <p:nvPr/>
        </p:nvGrpSpPr>
        <p:grpSpPr>
          <a:xfrm>
            <a:off x="834621" y="399168"/>
            <a:ext cx="1332416" cy="1332416"/>
            <a:chOff x="348199" y="179450"/>
            <a:chExt cx="1116300" cy="1116300"/>
          </a:xfrm>
        </p:grpSpPr>
        <p:sp>
          <p:nvSpPr>
            <p:cNvPr id="133" name="Google Shape;133;g1d352cc2810_0_122"/>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4" name="Google Shape;134;g1d352cc2810_0_122"/>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35" name="Google Shape;135;g1d352cc2810_0_122"/>
          <p:cNvSpPr txBox="1"/>
          <p:nvPr>
            <p:ph type="title"/>
          </p:nvPr>
        </p:nvSpPr>
        <p:spPr>
          <a:xfrm>
            <a:off x="1738400" y="798100"/>
            <a:ext cx="4574100" cy="2653500"/>
          </a:xfrm>
          <a:prstGeom prst="rect">
            <a:avLst/>
          </a:prstGeom>
          <a:ln cap="flat" cmpd="sng" w="9525">
            <a:solidFill>
              <a:schemeClr val="lt1"/>
            </a:solidFill>
            <a:prstDash val="solid"/>
            <a:round/>
            <a:headEnd len="sm" w="sm" type="none"/>
            <a:tailEnd len="sm" w="sm" type="none"/>
          </a:ln>
        </p:spPr>
        <p:txBody>
          <a:bodyPr anchorCtr="0" anchor="t" bIns="121900" lIns="121900" spcFirstLastPara="1" rIns="121900" wrap="square" tIns="12190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p:txBody>
      </p:sp>
      <p:sp>
        <p:nvSpPr>
          <p:cNvPr id="136" name="Google Shape;136;g1d352cc2810_0_122"/>
          <p:cNvSpPr txBox="1"/>
          <p:nvPr>
            <p:ph idx="1" type="subTitle"/>
          </p:nvPr>
        </p:nvSpPr>
        <p:spPr>
          <a:xfrm>
            <a:off x="1738400" y="3657604"/>
            <a:ext cx="4574100" cy="968100"/>
          </a:xfrm>
          <a:prstGeom prst="rect">
            <a:avLst/>
          </a:prstGeom>
          <a:ln cap="flat" cmpd="sng" w="9525">
            <a:solidFill>
              <a:schemeClr val="lt1"/>
            </a:solidFill>
            <a:prstDash val="solid"/>
            <a:round/>
            <a:headEnd len="sm" w="sm" type="none"/>
            <a:tailEnd len="sm" w="sm" type="none"/>
          </a:ln>
        </p:spPr>
        <p:txBody>
          <a:bodyPr anchorCtr="0" anchor="t" bIns="121900" lIns="121900" spcFirstLastPara="1" rIns="121900" wrap="square" tIns="121900">
            <a:normAutofit/>
          </a:bodyPr>
          <a:lstStyle>
            <a:lvl1pPr lvl="0">
              <a:lnSpc>
                <a:spcPct val="100000"/>
              </a:lnSpc>
              <a:spcBef>
                <a:spcPts val="0"/>
              </a:spcBef>
              <a:spcAft>
                <a:spcPts val="0"/>
              </a:spcAft>
              <a:buSzPts val="2100"/>
              <a:buNone/>
              <a:defRPr sz="2100"/>
            </a:lvl1pPr>
            <a:lvl2pPr lvl="1">
              <a:lnSpc>
                <a:spcPct val="100000"/>
              </a:lnSpc>
              <a:spcBef>
                <a:spcPts val="0"/>
              </a:spcBef>
              <a:spcAft>
                <a:spcPts val="0"/>
              </a:spcAft>
              <a:buSzPts val="2100"/>
              <a:buNone/>
              <a:defRPr sz="2100"/>
            </a:lvl2pPr>
            <a:lvl3pPr lvl="2">
              <a:lnSpc>
                <a:spcPct val="100000"/>
              </a:lnSpc>
              <a:spcBef>
                <a:spcPts val="0"/>
              </a:spcBef>
              <a:spcAft>
                <a:spcPts val="0"/>
              </a:spcAft>
              <a:buSzPts val="2100"/>
              <a:buNone/>
              <a:defRPr sz="2100"/>
            </a:lvl3pPr>
            <a:lvl4pPr lvl="3">
              <a:lnSpc>
                <a:spcPct val="100000"/>
              </a:lnSpc>
              <a:spcBef>
                <a:spcPts val="0"/>
              </a:spcBef>
              <a:spcAft>
                <a:spcPts val="0"/>
              </a:spcAft>
              <a:buSzPts val="2100"/>
              <a:buNone/>
              <a:defRPr sz="2100"/>
            </a:lvl4pPr>
            <a:lvl5pPr lvl="4">
              <a:lnSpc>
                <a:spcPct val="100000"/>
              </a:lnSpc>
              <a:spcBef>
                <a:spcPts val="0"/>
              </a:spcBef>
              <a:spcAft>
                <a:spcPts val="0"/>
              </a:spcAft>
              <a:buSzPts val="2100"/>
              <a:buNone/>
              <a:defRPr sz="2100"/>
            </a:lvl5pPr>
            <a:lvl6pPr lvl="5">
              <a:lnSpc>
                <a:spcPct val="100000"/>
              </a:lnSpc>
              <a:spcBef>
                <a:spcPts val="0"/>
              </a:spcBef>
              <a:spcAft>
                <a:spcPts val="0"/>
              </a:spcAft>
              <a:buSzPts val="2100"/>
              <a:buNone/>
              <a:defRPr sz="2100"/>
            </a:lvl6pPr>
            <a:lvl7pPr lvl="6">
              <a:lnSpc>
                <a:spcPct val="100000"/>
              </a:lnSpc>
              <a:spcBef>
                <a:spcPts val="0"/>
              </a:spcBef>
              <a:spcAft>
                <a:spcPts val="0"/>
              </a:spcAft>
              <a:buSzPts val="2100"/>
              <a:buNone/>
              <a:defRPr sz="2100"/>
            </a:lvl7pPr>
            <a:lvl8pPr lvl="7">
              <a:lnSpc>
                <a:spcPct val="100000"/>
              </a:lnSpc>
              <a:spcBef>
                <a:spcPts val="0"/>
              </a:spcBef>
              <a:spcAft>
                <a:spcPts val="0"/>
              </a:spcAft>
              <a:buSzPts val="2100"/>
              <a:buNone/>
              <a:defRPr sz="2100"/>
            </a:lvl8pPr>
            <a:lvl9pPr lvl="8">
              <a:lnSpc>
                <a:spcPct val="100000"/>
              </a:lnSpc>
              <a:spcBef>
                <a:spcPts val="0"/>
              </a:spcBef>
              <a:spcAft>
                <a:spcPts val="0"/>
              </a:spcAft>
              <a:buSzPts val="2100"/>
              <a:buNone/>
              <a:defRPr sz="2100"/>
            </a:lvl9pPr>
          </a:lstStyle>
          <a:p/>
        </p:txBody>
      </p:sp>
      <p:sp>
        <p:nvSpPr>
          <p:cNvPr id="137" name="Google Shape;137;g1d352cc2810_0_122"/>
          <p:cNvSpPr txBox="1"/>
          <p:nvPr>
            <p:ph idx="2" type="body"/>
          </p:nvPr>
        </p:nvSpPr>
        <p:spPr>
          <a:xfrm>
            <a:off x="6538267" y="881333"/>
            <a:ext cx="4574100" cy="5160900"/>
          </a:xfrm>
          <a:prstGeom prst="rect">
            <a:avLst/>
          </a:prstGeom>
          <a:ln cap="flat" cmpd="sng" w="9525">
            <a:solidFill>
              <a:schemeClr val="lt1"/>
            </a:solidFill>
            <a:prstDash val="solid"/>
            <a:round/>
            <a:headEnd len="sm" w="sm" type="none"/>
            <a:tailEnd len="sm" w="sm" type="none"/>
          </a:ln>
        </p:spPr>
        <p:txBody>
          <a:bodyPr anchorCtr="0" anchor="t" bIns="121900" lIns="121900" spcFirstLastPara="1" rIns="121900" wrap="square" tIns="121900">
            <a:normAutofit/>
          </a:bodyPr>
          <a:lstStyle>
            <a:lvl1pPr indent="-336550" lvl="0" marL="457200">
              <a:spcBef>
                <a:spcPts val="0"/>
              </a:spcBef>
              <a:spcAft>
                <a:spcPts val="0"/>
              </a:spcAft>
              <a:buSzPts val="1700"/>
              <a:buChar char="●"/>
              <a:defRPr/>
            </a:lvl1pPr>
            <a:lvl2pPr indent="-323850" lvl="1" marL="914400">
              <a:spcBef>
                <a:spcPts val="0"/>
              </a:spcBef>
              <a:spcAft>
                <a:spcPts val="0"/>
              </a:spcAft>
              <a:buSzPts val="1500"/>
              <a:buChar char="○"/>
              <a:defRPr/>
            </a:lvl2pPr>
            <a:lvl3pPr indent="-323850" lvl="2" marL="1371600">
              <a:spcBef>
                <a:spcPts val="0"/>
              </a:spcBef>
              <a:spcAft>
                <a:spcPts val="0"/>
              </a:spcAft>
              <a:buSzPts val="1500"/>
              <a:buChar char="■"/>
              <a:defRPr/>
            </a:lvl3pPr>
            <a:lvl4pPr indent="-323850" lvl="3" marL="1828800">
              <a:spcBef>
                <a:spcPts val="0"/>
              </a:spcBef>
              <a:spcAft>
                <a:spcPts val="0"/>
              </a:spcAft>
              <a:buSzPts val="1500"/>
              <a:buChar char="●"/>
              <a:defRPr/>
            </a:lvl4pPr>
            <a:lvl5pPr indent="-323850" lvl="4" marL="2286000">
              <a:spcBef>
                <a:spcPts val="0"/>
              </a:spcBef>
              <a:spcAft>
                <a:spcPts val="0"/>
              </a:spcAft>
              <a:buSzPts val="1500"/>
              <a:buChar char="○"/>
              <a:defRPr/>
            </a:lvl5pPr>
            <a:lvl6pPr indent="-323850" lvl="5" marL="2743200">
              <a:spcBef>
                <a:spcPts val="0"/>
              </a:spcBef>
              <a:spcAft>
                <a:spcPts val="0"/>
              </a:spcAft>
              <a:buSzPts val="1500"/>
              <a:buChar char="■"/>
              <a:defRPr/>
            </a:lvl6pPr>
            <a:lvl7pPr indent="-323850" lvl="6" marL="3200400">
              <a:spcBef>
                <a:spcPts val="0"/>
              </a:spcBef>
              <a:spcAft>
                <a:spcPts val="0"/>
              </a:spcAft>
              <a:buSzPts val="1500"/>
              <a:buChar char="●"/>
              <a:defRPr/>
            </a:lvl7pPr>
            <a:lvl8pPr indent="-323850" lvl="7" marL="3657600">
              <a:spcBef>
                <a:spcPts val="0"/>
              </a:spcBef>
              <a:spcAft>
                <a:spcPts val="0"/>
              </a:spcAft>
              <a:buSzPts val="1500"/>
              <a:buChar char="○"/>
              <a:defRPr/>
            </a:lvl8pPr>
            <a:lvl9pPr indent="-323850" lvl="8" marL="4114800">
              <a:spcBef>
                <a:spcPts val="0"/>
              </a:spcBef>
              <a:spcAft>
                <a:spcPts val="0"/>
              </a:spcAft>
              <a:buSzPts val="1500"/>
              <a:buChar char="■"/>
              <a:defRPr/>
            </a:lvl9pPr>
          </a:lstStyle>
          <a:p/>
        </p:txBody>
      </p:sp>
      <p:sp>
        <p:nvSpPr>
          <p:cNvPr id="138" name="Google Shape;138;g1d352cc2810_0_122"/>
          <p:cNvSpPr txBox="1"/>
          <p:nvPr>
            <p:ph idx="12" type="sldNum"/>
          </p:nvPr>
        </p:nvSpPr>
        <p:spPr>
          <a:xfrm>
            <a:off x="11268061" y="6315968"/>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39" name="Shape 139"/>
        <p:cNvGrpSpPr/>
        <p:nvPr/>
      </p:nvGrpSpPr>
      <p:grpSpPr>
        <a:xfrm>
          <a:off x="0" y="0"/>
          <a:ext cx="0" cy="0"/>
          <a:chOff x="0" y="0"/>
          <a:chExt cx="0" cy="0"/>
        </a:xfrm>
      </p:grpSpPr>
      <p:grpSp>
        <p:nvGrpSpPr>
          <p:cNvPr id="140" name="Google Shape;140;g1d352cc2810_0_130"/>
          <p:cNvGrpSpPr/>
          <p:nvPr/>
        </p:nvGrpSpPr>
        <p:grpSpPr>
          <a:xfrm>
            <a:off x="951176" y="5129497"/>
            <a:ext cx="1100560" cy="1100560"/>
            <a:chOff x="348199" y="179450"/>
            <a:chExt cx="1116300" cy="1116300"/>
          </a:xfrm>
        </p:grpSpPr>
        <p:sp>
          <p:nvSpPr>
            <p:cNvPr id="141" name="Google Shape;141;g1d352cc2810_0_130"/>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2" name="Google Shape;142;g1d352cc2810_0_130"/>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43" name="Google Shape;143;g1d352cc2810_0_130"/>
          <p:cNvSpPr txBox="1"/>
          <p:nvPr>
            <p:ph idx="1" type="body"/>
          </p:nvPr>
        </p:nvSpPr>
        <p:spPr>
          <a:xfrm>
            <a:off x="1738400" y="5518633"/>
            <a:ext cx="7790700" cy="713100"/>
          </a:xfrm>
          <a:prstGeom prst="rect">
            <a:avLst/>
          </a:prstGeom>
        </p:spPr>
        <p:txBody>
          <a:bodyPr anchorCtr="0" anchor="t" bIns="121900" lIns="121900" spcFirstLastPara="1" rIns="121900" wrap="square" tIns="121900">
            <a:normAutofit/>
          </a:bodyPr>
          <a:lstStyle>
            <a:lvl1pPr indent="-228600" lvl="0" marL="457200">
              <a:lnSpc>
                <a:spcPct val="100000"/>
              </a:lnSpc>
              <a:spcBef>
                <a:spcPts val="0"/>
              </a:spcBef>
              <a:spcAft>
                <a:spcPts val="0"/>
              </a:spcAft>
              <a:buSzPts val="1700"/>
              <a:buNone/>
              <a:defRPr/>
            </a:lvl1pPr>
          </a:lstStyle>
          <a:p/>
        </p:txBody>
      </p:sp>
      <p:sp>
        <p:nvSpPr>
          <p:cNvPr id="144" name="Google Shape;144;g1d352cc2810_0_130"/>
          <p:cNvSpPr txBox="1"/>
          <p:nvPr>
            <p:ph idx="12" type="sldNum"/>
          </p:nvPr>
        </p:nvSpPr>
        <p:spPr>
          <a:xfrm>
            <a:off x="11268061" y="6315968"/>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omentum">
    <p:bg>
      <p:bgPr>
        <a:solidFill>
          <a:schemeClr val="lt1"/>
        </a:solidFill>
      </p:bgPr>
    </p:bg>
    <p:spTree>
      <p:nvGrpSpPr>
        <p:cNvPr id="9" name="Shape 9"/>
        <p:cNvGrpSpPr/>
        <p:nvPr/>
      </p:nvGrpSpPr>
      <p:grpSpPr>
        <a:xfrm>
          <a:off x="0" y="0"/>
          <a:ext cx="0" cy="0"/>
          <a:chOff x="0" y="0"/>
          <a:chExt cx="0" cy="0"/>
        </a:xfrm>
      </p:grpSpPr>
      <p:sp>
        <p:nvSpPr>
          <p:cNvPr id="10" name="Google Shape;10;g1d352cc2810_0_0"/>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a:spcBef>
                <a:spcPts val="0"/>
              </a:spcBef>
              <a:spcAft>
                <a:spcPts val="0"/>
              </a:spcAft>
              <a:buClr>
                <a:schemeClr val="dk2"/>
              </a:buClr>
              <a:buSzPts val="3700"/>
              <a:buFont typeface="Maven Pro"/>
              <a:buNone/>
              <a:defRPr b="1" sz="3700">
                <a:solidFill>
                  <a:schemeClr val="dk2"/>
                </a:solidFill>
                <a:latin typeface="Maven Pro"/>
                <a:ea typeface="Maven Pro"/>
                <a:cs typeface="Maven Pro"/>
                <a:sym typeface="Maven Pro"/>
              </a:defRPr>
            </a:lvl1pPr>
            <a:lvl2pPr lvl="1">
              <a:spcBef>
                <a:spcPts val="0"/>
              </a:spcBef>
              <a:spcAft>
                <a:spcPts val="0"/>
              </a:spcAft>
              <a:buClr>
                <a:schemeClr val="dk2"/>
              </a:buClr>
              <a:buSzPts val="3700"/>
              <a:buFont typeface="Maven Pro"/>
              <a:buNone/>
              <a:defRPr b="1" sz="3700">
                <a:solidFill>
                  <a:schemeClr val="dk2"/>
                </a:solidFill>
                <a:latin typeface="Maven Pro"/>
                <a:ea typeface="Maven Pro"/>
                <a:cs typeface="Maven Pro"/>
                <a:sym typeface="Maven Pro"/>
              </a:defRPr>
            </a:lvl2pPr>
            <a:lvl3pPr lvl="2">
              <a:spcBef>
                <a:spcPts val="0"/>
              </a:spcBef>
              <a:spcAft>
                <a:spcPts val="0"/>
              </a:spcAft>
              <a:buClr>
                <a:schemeClr val="dk2"/>
              </a:buClr>
              <a:buSzPts val="3700"/>
              <a:buFont typeface="Maven Pro"/>
              <a:buNone/>
              <a:defRPr b="1" sz="3700">
                <a:solidFill>
                  <a:schemeClr val="dk2"/>
                </a:solidFill>
                <a:latin typeface="Maven Pro"/>
                <a:ea typeface="Maven Pro"/>
                <a:cs typeface="Maven Pro"/>
                <a:sym typeface="Maven Pro"/>
              </a:defRPr>
            </a:lvl3pPr>
            <a:lvl4pPr lvl="3">
              <a:spcBef>
                <a:spcPts val="0"/>
              </a:spcBef>
              <a:spcAft>
                <a:spcPts val="0"/>
              </a:spcAft>
              <a:buClr>
                <a:schemeClr val="dk2"/>
              </a:buClr>
              <a:buSzPts val="3700"/>
              <a:buFont typeface="Maven Pro"/>
              <a:buNone/>
              <a:defRPr b="1" sz="3700">
                <a:solidFill>
                  <a:schemeClr val="dk2"/>
                </a:solidFill>
                <a:latin typeface="Maven Pro"/>
                <a:ea typeface="Maven Pro"/>
                <a:cs typeface="Maven Pro"/>
                <a:sym typeface="Maven Pro"/>
              </a:defRPr>
            </a:lvl4pPr>
            <a:lvl5pPr lvl="4">
              <a:spcBef>
                <a:spcPts val="0"/>
              </a:spcBef>
              <a:spcAft>
                <a:spcPts val="0"/>
              </a:spcAft>
              <a:buClr>
                <a:schemeClr val="dk2"/>
              </a:buClr>
              <a:buSzPts val="3700"/>
              <a:buFont typeface="Maven Pro"/>
              <a:buNone/>
              <a:defRPr b="1" sz="3700">
                <a:solidFill>
                  <a:schemeClr val="dk2"/>
                </a:solidFill>
                <a:latin typeface="Maven Pro"/>
                <a:ea typeface="Maven Pro"/>
                <a:cs typeface="Maven Pro"/>
                <a:sym typeface="Maven Pro"/>
              </a:defRPr>
            </a:lvl5pPr>
            <a:lvl6pPr lvl="5">
              <a:spcBef>
                <a:spcPts val="0"/>
              </a:spcBef>
              <a:spcAft>
                <a:spcPts val="0"/>
              </a:spcAft>
              <a:buClr>
                <a:schemeClr val="dk2"/>
              </a:buClr>
              <a:buSzPts val="3700"/>
              <a:buFont typeface="Maven Pro"/>
              <a:buNone/>
              <a:defRPr b="1" sz="3700">
                <a:solidFill>
                  <a:schemeClr val="dk2"/>
                </a:solidFill>
                <a:latin typeface="Maven Pro"/>
                <a:ea typeface="Maven Pro"/>
                <a:cs typeface="Maven Pro"/>
                <a:sym typeface="Maven Pro"/>
              </a:defRPr>
            </a:lvl6pPr>
            <a:lvl7pPr lvl="6">
              <a:spcBef>
                <a:spcPts val="0"/>
              </a:spcBef>
              <a:spcAft>
                <a:spcPts val="0"/>
              </a:spcAft>
              <a:buClr>
                <a:schemeClr val="dk2"/>
              </a:buClr>
              <a:buSzPts val="3700"/>
              <a:buFont typeface="Maven Pro"/>
              <a:buNone/>
              <a:defRPr b="1" sz="3700">
                <a:solidFill>
                  <a:schemeClr val="dk2"/>
                </a:solidFill>
                <a:latin typeface="Maven Pro"/>
                <a:ea typeface="Maven Pro"/>
                <a:cs typeface="Maven Pro"/>
                <a:sym typeface="Maven Pro"/>
              </a:defRPr>
            </a:lvl7pPr>
            <a:lvl8pPr lvl="7">
              <a:spcBef>
                <a:spcPts val="0"/>
              </a:spcBef>
              <a:spcAft>
                <a:spcPts val="0"/>
              </a:spcAft>
              <a:buClr>
                <a:schemeClr val="dk2"/>
              </a:buClr>
              <a:buSzPts val="3700"/>
              <a:buFont typeface="Maven Pro"/>
              <a:buNone/>
              <a:defRPr b="1" sz="3700">
                <a:solidFill>
                  <a:schemeClr val="dk2"/>
                </a:solidFill>
                <a:latin typeface="Maven Pro"/>
                <a:ea typeface="Maven Pro"/>
                <a:cs typeface="Maven Pro"/>
                <a:sym typeface="Maven Pro"/>
              </a:defRPr>
            </a:lvl8pPr>
            <a:lvl9pPr lvl="8">
              <a:spcBef>
                <a:spcPts val="0"/>
              </a:spcBef>
              <a:spcAft>
                <a:spcPts val="0"/>
              </a:spcAft>
              <a:buClr>
                <a:schemeClr val="dk2"/>
              </a:buClr>
              <a:buSzPts val="3700"/>
              <a:buFont typeface="Maven Pro"/>
              <a:buNone/>
              <a:defRPr b="1" sz="3700">
                <a:solidFill>
                  <a:schemeClr val="dk2"/>
                </a:solidFill>
                <a:latin typeface="Maven Pro"/>
                <a:ea typeface="Maven Pro"/>
                <a:cs typeface="Maven Pro"/>
                <a:sym typeface="Maven Pro"/>
              </a:defRPr>
            </a:lvl9pPr>
          </a:lstStyle>
          <a:p/>
        </p:txBody>
      </p:sp>
      <p:sp>
        <p:nvSpPr>
          <p:cNvPr id="11" name="Google Shape;11;g1d352cc2810_0_0"/>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rmAutofit/>
          </a:bodyPr>
          <a:lstStyle>
            <a:lvl1pPr indent="-336550" lvl="0" marL="457200">
              <a:lnSpc>
                <a:spcPct val="115000"/>
              </a:lnSpc>
              <a:spcBef>
                <a:spcPts val="0"/>
              </a:spcBef>
              <a:spcAft>
                <a:spcPts val="0"/>
              </a:spcAft>
              <a:buClr>
                <a:schemeClr val="dk2"/>
              </a:buClr>
              <a:buSzPts val="1700"/>
              <a:buFont typeface="Nunito"/>
              <a:buChar char="●"/>
              <a:defRPr sz="1700">
                <a:solidFill>
                  <a:schemeClr val="dk2"/>
                </a:solidFill>
                <a:latin typeface="Nunito"/>
                <a:ea typeface="Nunito"/>
                <a:cs typeface="Nunito"/>
                <a:sym typeface="Nunito"/>
              </a:defRPr>
            </a:lvl1pPr>
            <a:lvl2pPr indent="-323850" lvl="1" marL="914400">
              <a:lnSpc>
                <a:spcPct val="115000"/>
              </a:lnSpc>
              <a:spcBef>
                <a:spcPts val="0"/>
              </a:spcBef>
              <a:spcAft>
                <a:spcPts val="0"/>
              </a:spcAft>
              <a:buClr>
                <a:schemeClr val="dk2"/>
              </a:buClr>
              <a:buSzPts val="1500"/>
              <a:buFont typeface="Nunito"/>
              <a:buChar char="○"/>
              <a:defRPr sz="1500">
                <a:solidFill>
                  <a:schemeClr val="dk2"/>
                </a:solidFill>
                <a:latin typeface="Nunito"/>
                <a:ea typeface="Nunito"/>
                <a:cs typeface="Nunito"/>
                <a:sym typeface="Nunito"/>
              </a:defRPr>
            </a:lvl2pPr>
            <a:lvl3pPr indent="-323850" lvl="2" marL="1371600">
              <a:lnSpc>
                <a:spcPct val="115000"/>
              </a:lnSpc>
              <a:spcBef>
                <a:spcPts val="0"/>
              </a:spcBef>
              <a:spcAft>
                <a:spcPts val="0"/>
              </a:spcAft>
              <a:buClr>
                <a:schemeClr val="dk2"/>
              </a:buClr>
              <a:buSzPts val="1500"/>
              <a:buFont typeface="Nunito"/>
              <a:buChar char="■"/>
              <a:defRPr sz="1500">
                <a:solidFill>
                  <a:schemeClr val="dk2"/>
                </a:solidFill>
                <a:latin typeface="Nunito"/>
                <a:ea typeface="Nunito"/>
                <a:cs typeface="Nunito"/>
                <a:sym typeface="Nunito"/>
              </a:defRPr>
            </a:lvl3pPr>
            <a:lvl4pPr indent="-323850" lvl="3" marL="1828800">
              <a:lnSpc>
                <a:spcPct val="115000"/>
              </a:lnSpc>
              <a:spcBef>
                <a:spcPts val="0"/>
              </a:spcBef>
              <a:spcAft>
                <a:spcPts val="0"/>
              </a:spcAft>
              <a:buClr>
                <a:schemeClr val="dk2"/>
              </a:buClr>
              <a:buSzPts val="1500"/>
              <a:buFont typeface="Nunito"/>
              <a:buChar char="●"/>
              <a:defRPr sz="1500">
                <a:solidFill>
                  <a:schemeClr val="dk2"/>
                </a:solidFill>
                <a:latin typeface="Nunito"/>
                <a:ea typeface="Nunito"/>
                <a:cs typeface="Nunito"/>
                <a:sym typeface="Nunito"/>
              </a:defRPr>
            </a:lvl4pPr>
            <a:lvl5pPr indent="-323850" lvl="4" marL="2286000">
              <a:lnSpc>
                <a:spcPct val="115000"/>
              </a:lnSpc>
              <a:spcBef>
                <a:spcPts val="0"/>
              </a:spcBef>
              <a:spcAft>
                <a:spcPts val="0"/>
              </a:spcAft>
              <a:buClr>
                <a:schemeClr val="dk2"/>
              </a:buClr>
              <a:buSzPts val="1500"/>
              <a:buFont typeface="Nunito"/>
              <a:buChar char="○"/>
              <a:defRPr sz="1500">
                <a:solidFill>
                  <a:schemeClr val="dk2"/>
                </a:solidFill>
                <a:latin typeface="Nunito"/>
                <a:ea typeface="Nunito"/>
                <a:cs typeface="Nunito"/>
                <a:sym typeface="Nunito"/>
              </a:defRPr>
            </a:lvl5pPr>
            <a:lvl6pPr indent="-323850" lvl="5" marL="2743200">
              <a:lnSpc>
                <a:spcPct val="115000"/>
              </a:lnSpc>
              <a:spcBef>
                <a:spcPts val="0"/>
              </a:spcBef>
              <a:spcAft>
                <a:spcPts val="0"/>
              </a:spcAft>
              <a:buClr>
                <a:schemeClr val="dk2"/>
              </a:buClr>
              <a:buSzPts val="1500"/>
              <a:buFont typeface="Nunito"/>
              <a:buChar char="■"/>
              <a:defRPr sz="1500">
                <a:solidFill>
                  <a:schemeClr val="dk2"/>
                </a:solidFill>
                <a:latin typeface="Nunito"/>
                <a:ea typeface="Nunito"/>
                <a:cs typeface="Nunito"/>
                <a:sym typeface="Nunito"/>
              </a:defRPr>
            </a:lvl6pPr>
            <a:lvl7pPr indent="-323850" lvl="6" marL="3200400">
              <a:lnSpc>
                <a:spcPct val="115000"/>
              </a:lnSpc>
              <a:spcBef>
                <a:spcPts val="0"/>
              </a:spcBef>
              <a:spcAft>
                <a:spcPts val="0"/>
              </a:spcAft>
              <a:buClr>
                <a:schemeClr val="dk2"/>
              </a:buClr>
              <a:buSzPts val="1500"/>
              <a:buFont typeface="Nunito"/>
              <a:buChar char="●"/>
              <a:defRPr sz="1500">
                <a:solidFill>
                  <a:schemeClr val="dk2"/>
                </a:solidFill>
                <a:latin typeface="Nunito"/>
                <a:ea typeface="Nunito"/>
                <a:cs typeface="Nunito"/>
                <a:sym typeface="Nunito"/>
              </a:defRPr>
            </a:lvl7pPr>
            <a:lvl8pPr indent="-323850" lvl="7" marL="3657600">
              <a:lnSpc>
                <a:spcPct val="115000"/>
              </a:lnSpc>
              <a:spcBef>
                <a:spcPts val="0"/>
              </a:spcBef>
              <a:spcAft>
                <a:spcPts val="0"/>
              </a:spcAft>
              <a:buClr>
                <a:schemeClr val="dk2"/>
              </a:buClr>
              <a:buSzPts val="1500"/>
              <a:buFont typeface="Nunito"/>
              <a:buChar char="○"/>
              <a:defRPr sz="1500">
                <a:solidFill>
                  <a:schemeClr val="dk2"/>
                </a:solidFill>
                <a:latin typeface="Nunito"/>
                <a:ea typeface="Nunito"/>
                <a:cs typeface="Nunito"/>
                <a:sym typeface="Nunito"/>
              </a:defRPr>
            </a:lvl8pPr>
            <a:lvl9pPr indent="-323850" lvl="8" marL="4114800">
              <a:lnSpc>
                <a:spcPct val="115000"/>
              </a:lnSpc>
              <a:spcBef>
                <a:spcPts val="0"/>
              </a:spcBef>
              <a:spcAft>
                <a:spcPts val="0"/>
              </a:spcAft>
              <a:buClr>
                <a:schemeClr val="dk2"/>
              </a:buClr>
              <a:buSzPts val="1500"/>
              <a:buFont typeface="Nunito"/>
              <a:buChar char="■"/>
              <a:defRPr sz="1500">
                <a:solidFill>
                  <a:schemeClr val="dk2"/>
                </a:solidFill>
                <a:latin typeface="Nunito"/>
                <a:ea typeface="Nunito"/>
                <a:cs typeface="Nunito"/>
                <a:sym typeface="Nunito"/>
              </a:defRPr>
            </a:lvl9pPr>
          </a:lstStyle>
          <a:p/>
        </p:txBody>
      </p:sp>
      <p:sp>
        <p:nvSpPr>
          <p:cNvPr id="12" name="Google Shape;12;g1d352cc2810_0_0"/>
          <p:cNvSpPr txBox="1"/>
          <p:nvPr>
            <p:ph idx="12" type="sldNum"/>
          </p:nvPr>
        </p:nvSpPr>
        <p:spPr>
          <a:xfrm>
            <a:off x="11268061" y="6315968"/>
            <a:ext cx="731700" cy="524700"/>
          </a:xfrm>
          <a:prstGeom prst="rect">
            <a:avLst/>
          </a:prstGeom>
          <a:noFill/>
          <a:ln>
            <a:noFill/>
          </a:ln>
        </p:spPr>
        <p:txBody>
          <a:bodyPr anchorCtr="0" anchor="ctr" bIns="121900" lIns="121900" spcFirstLastPara="1" rIns="121900" wrap="square" tIns="121900">
            <a:normAutofit/>
          </a:bodyPr>
          <a:lstStyle>
            <a:lvl1pPr lvl="0" algn="r">
              <a:buNone/>
              <a:defRPr sz="1200">
                <a:solidFill>
                  <a:schemeClr val="dk2"/>
                </a:solidFill>
                <a:latin typeface="Nunito"/>
                <a:ea typeface="Nunito"/>
                <a:cs typeface="Nunito"/>
                <a:sym typeface="Nunito"/>
              </a:defRPr>
            </a:lvl1pPr>
            <a:lvl2pPr lvl="1" algn="r">
              <a:buNone/>
              <a:defRPr sz="1200">
                <a:solidFill>
                  <a:schemeClr val="dk2"/>
                </a:solidFill>
                <a:latin typeface="Nunito"/>
                <a:ea typeface="Nunito"/>
                <a:cs typeface="Nunito"/>
                <a:sym typeface="Nunito"/>
              </a:defRPr>
            </a:lvl2pPr>
            <a:lvl3pPr lvl="2" algn="r">
              <a:buNone/>
              <a:defRPr sz="1200">
                <a:solidFill>
                  <a:schemeClr val="dk2"/>
                </a:solidFill>
                <a:latin typeface="Nunito"/>
                <a:ea typeface="Nunito"/>
                <a:cs typeface="Nunito"/>
                <a:sym typeface="Nunito"/>
              </a:defRPr>
            </a:lvl3pPr>
            <a:lvl4pPr lvl="3" algn="r">
              <a:buNone/>
              <a:defRPr sz="1200">
                <a:solidFill>
                  <a:schemeClr val="dk2"/>
                </a:solidFill>
                <a:latin typeface="Nunito"/>
                <a:ea typeface="Nunito"/>
                <a:cs typeface="Nunito"/>
                <a:sym typeface="Nunito"/>
              </a:defRPr>
            </a:lvl4pPr>
            <a:lvl5pPr lvl="4" algn="r">
              <a:buNone/>
              <a:defRPr sz="1200">
                <a:solidFill>
                  <a:schemeClr val="dk2"/>
                </a:solidFill>
                <a:latin typeface="Nunito"/>
                <a:ea typeface="Nunito"/>
                <a:cs typeface="Nunito"/>
                <a:sym typeface="Nunito"/>
              </a:defRPr>
            </a:lvl5pPr>
            <a:lvl6pPr lvl="5" algn="r">
              <a:buNone/>
              <a:defRPr sz="1200">
                <a:solidFill>
                  <a:schemeClr val="dk2"/>
                </a:solidFill>
                <a:latin typeface="Nunito"/>
                <a:ea typeface="Nunito"/>
                <a:cs typeface="Nunito"/>
                <a:sym typeface="Nunito"/>
              </a:defRPr>
            </a:lvl6pPr>
            <a:lvl7pPr lvl="6" algn="r">
              <a:buNone/>
              <a:defRPr sz="1200">
                <a:solidFill>
                  <a:schemeClr val="dk2"/>
                </a:solidFill>
                <a:latin typeface="Nunito"/>
                <a:ea typeface="Nunito"/>
                <a:cs typeface="Nunito"/>
                <a:sym typeface="Nunito"/>
              </a:defRPr>
            </a:lvl7pPr>
            <a:lvl8pPr lvl="7" algn="r">
              <a:buNone/>
              <a:defRPr sz="1200">
                <a:solidFill>
                  <a:schemeClr val="dk2"/>
                </a:solidFill>
                <a:latin typeface="Nunito"/>
                <a:ea typeface="Nunito"/>
                <a:cs typeface="Nunito"/>
                <a:sym typeface="Nunito"/>
              </a:defRPr>
            </a:lvl8pPr>
            <a:lvl9pPr lvl="8" algn="r">
              <a:buNone/>
              <a:defRPr sz="12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uk-UA"/>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9.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9.jp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9.jp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9.jp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9.jp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9.jpg"/><Relationship Id="rId4" Type="http://schemas.openxmlformats.org/officeDocument/2006/relationships/image" Target="../media/image30.png"/><Relationship Id="rId5" Type="http://schemas.openxmlformats.org/officeDocument/2006/relationships/image" Target="../media/image15.png"/><Relationship Id="rId6" Type="http://schemas.openxmlformats.org/officeDocument/2006/relationships/image" Target="../media/image2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9.jpg"/><Relationship Id="rId4" Type="http://schemas.openxmlformats.org/officeDocument/2006/relationships/image" Target="../media/image18.png"/><Relationship Id="rId5"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9.jp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9.jp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9.jp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9.jpg"/><Relationship Id="rId4" Type="http://schemas.openxmlformats.org/officeDocument/2006/relationships/image" Target="../media/image17.png"/><Relationship Id="rId5" Type="http://schemas.openxmlformats.org/officeDocument/2006/relationships/image" Target="../media/image2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19.png"/><Relationship Id="rId4" Type="http://schemas.openxmlformats.org/officeDocument/2006/relationships/image" Target="../media/image11.png"/><Relationship Id="rId5"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20.png"/><Relationship Id="rId4" Type="http://schemas.openxmlformats.org/officeDocument/2006/relationships/image" Target="../media/image27.png"/><Relationship Id="rId5" Type="http://schemas.openxmlformats.org/officeDocument/2006/relationships/hyperlink" Target="mailto:hlushko@loippo.lviv.ua"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13.jpg"/><Relationship Id="rId4" Type="http://schemas.openxmlformats.org/officeDocument/2006/relationships/image" Target="../media/image14.jpg"/><Relationship Id="rId5" Type="http://schemas.openxmlformats.org/officeDocument/2006/relationships/image" Target="../media/image21.jpg"/><Relationship Id="rId6" Type="http://schemas.openxmlformats.org/officeDocument/2006/relationships/image" Target="../media/image2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9.jp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9.jp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9.jp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9.jp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9.jp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1"/>
          <p:cNvSpPr txBox="1"/>
          <p:nvPr>
            <p:ph type="title"/>
          </p:nvPr>
        </p:nvSpPr>
        <p:spPr>
          <a:xfrm>
            <a:off x="1098667" y="2151767"/>
            <a:ext cx="7810500" cy="24972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lang="uk-UA"/>
              <a:t>Інтеграційно-мотиваційне заняття</a:t>
            </a:r>
            <a:endParaRPr/>
          </a:p>
        </p:txBody>
      </p:sp>
      <p:sp>
        <p:nvSpPr>
          <p:cNvPr id="288" name="Google Shape;288;p1"/>
          <p:cNvSpPr txBox="1"/>
          <p:nvPr>
            <p:ph idx="4294967295" type="subTitle"/>
          </p:nvPr>
        </p:nvSpPr>
        <p:spPr>
          <a:xfrm>
            <a:off x="1237850" y="5216596"/>
            <a:ext cx="9144000" cy="1161900"/>
          </a:xfrm>
          <a:prstGeom prst="rect">
            <a:avLst/>
          </a:prstGeom>
          <a:noFill/>
          <a:ln>
            <a:noFill/>
          </a:ln>
        </p:spPr>
        <p:txBody>
          <a:bodyPr anchorCtr="0" anchor="t" bIns="45700" lIns="91425" spcFirstLastPara="1" rIns="91425" wrap="square" tIns="45700">
            <a:normAutofit lnSpcReduction="10000"/>
          </a:bodyPr>
          <a:lstStyle/>
          <a:p>
            <a:pPr indent="0" lvl="0" marL="0" rtl="0" algn="ctr">
              <a:lnSpc>
                <a:spcPct val="90000"/>
              </a:lnSpc>
              <a:spcBef>
                <a:spcPts val="0"/>
              </a:spcBef>
              <a:spcAft>
                <a:spcPts val="0"/>
              </a:spcAft>
              <a:buClr>
                <a:schemeClr val="dk1"/>
              </a:buClr>
              <a:buSzPts val="2400"/>
              <a:buNone/>
            </a:pPr>
            <a:r>
              <a:rPr b="1" lang="uk-UA"/>
              <a:t>Вхід  на платформу дистанційного навчання. </a:t>
            </a:r>
            <a:endParaRPr b="1"/>
          </a:p>
          <a:p>
            <a:pPr indent="0" lvl="0" marL="0" rtl="0" algn="ctr">
              <a:lnSpc>
                <a:spcPct val="90000"/>
              </a:lnSpc>
              <a:spcBef>
                <a:spcPts val="1600"/>
              </a:spcBef>
              <a:spcAft>
                <a:spcPts val="0"/>
              </a:spcAft>
              <a:buClr>
                <a:schemeClr val="dk1"/>
              </a:buClr>
              <a:buSzPts val="2400"/>
              <a:buNone/>
            </a:pPr>
            <a:r>
              <a:rPr b="1" lang="uk-UA"/>
              <a:t>Ознайомлення з навчальним середовищем. </a:t>
            </a:r>
            <a:endParaRPr b="1"/>
          </a:p>
          <a:p>
            <a:pPr indent="0" lvl="0" marL="0" rtl="0" algn="ctr">
              <a:lnSpc>
                <a:spcPct val="90000"/>
              </a:lnSpc>
              <a:spcBef>
                <a:spcPts val="1600"/>
              </a:spcBef>
              <a:spcAft>
                <a:spcPts val="1600"/>
              </a:spcAft>
              <a:buClr>
                <a:schemeClr val="dk1"/>
              </a:buClr>
              <a:buSzPts val="2400"/>
              <a:buNone/>
            </a:pPr>
            <a:r>
              <a:rPr b="1" lang="uk-UA"/>
              <a:t>Інструменти та правила спілкування.</a:t>
            </a:r>
            <a:endParaRPr b="1"/>
          </a:p>
        </p:txBody>
      </p:sp>
      <p:pic>
        <p:nvPicPr>
          <p:cNvPr descr="Зображення, що містить малювання&#10;&#10;Автоматично згенерований опис" id="289" name="Google Shape;289;p1"/>
          <p:cNvPicPr preferRelativeResize="0"/>
          <p:nvPr/>
        </p:nvPicPr>
        <p:blipFill rotWithShape="1">
          <a:blip r:embed="rId3">
            <a:alphaModFix/>
          </a:blip>
          <a:srcRect b="0" l="0" r="0" t="0"/>
          <a:stretch/>
        </p:blipFill>
        <p:spPr>
          <a:xfrm>
            <a:off x="9546504" y="238956"/>
            <a:ext cx="2383200" cy="1489500"/>
          </a:xfrm>
          <a:prstGeom prst="rect">
            <a:avLst/>
          </a:prstGeom>
          <a:noFill/>
          <a:ln>
            <a:noFill/>
          </a:ln>
        </p:spPr>
      </p:pic>
      <p:sp>
        <p:nvSpPr>
          <p:cNvPr id="290" name="Google Shape;290;p1"/>
          <p:cNvSpPr txBox="1"/>
          <p:nvPr/>
        </p:nvSpPr>
        <p:spPr>
          <a:xfrm>
            <a:off x="10923400" y="6213225"/>
            <a:ext cx="858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uk-UA">
                <a:latin typeface="Calibri"/>
                <a:ea typeface="Calibri"/>
                <a:cs typeface="Calibri"/>
                <a:sym typeface="Calibri"/>
              </a:rPr>
              <a:t>2023 рік</a:t>
            </a:r>
            <a:endParaRPr>
              <a:latin typeface="Calibri"/>
              <a:ea typeface="Calibri"/>
              <a:cs typeface="Calibri"/>
              <a:sym typeface="Calibri"/>
            </a:endParaRPr>
          </a:p>
        </p:txBody>
      </p:sp>
      <p:sp>
        <p:nvSpPr>
          <p:cNvPr id="291" name="Google Shape;291;p1"/>
          <p:cNvSpPr txBox="1"/>
          <p:nvPr/>
        </p:nvSpPr>
        <p:spPr>
          <a:xfrm>
            <a:off x="197350" y="280050"/>
            <a:ext cx="6956700" cy="187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uk-UA" sz="2740">
                <a:solidFill>
                  <a:srgbClr val="FFFF00"/>
                </a:solidFill>
                <a:latin typeface="Maven Pro"/>
                <a:ea typeface="Maven Pro"/>
                <a:cs typeface="Maven Pro"/>
                <a:sym typeface="Maven Pro"/>
              </a:rPr>
              <a:t>Комунальний заклад </a:t>
            </a:r>
            <a:endParaRPr b="1" sz="2740">
              <a:solidFill>
                <a:srgbClr val="FFFF00"/>
              </a:solidFill>
              <a:latin typeface="Maven Pro"/>
              <a:ea typeface="Maven Pro"/>
              <a:cs typeface="Maven Pro"/>
              <a:sym typeface="Maven Pro"/>
            </a:endParaRPr>
          </a:p>
          <a:p>
            <a:pPr indent="0" lvl="0" marL="0" rtl="0" algn="l">
              <a:spcBef>
                <a:spcPts val="0"/>
              </a:spcBef>
              <a:spcAft>
                <a:spcPts val="0"/>
              </a:spcAft>
              <a:buNone/>
            </a:pPr>
            <a:r>
              <a:rPr b="1" lang="uk-UA" sz="2740">
                <a:solidFill>
                  <a:srgbClr val="FFFF00"/>
                </a:solidFill>
                <a:latin typeface="Maven Pro"/>
                <a:ea typeface="Maven Pro"/>
                <a:cs typeface="Maven Pro"/>
                <a:sym typeface="Maven Pro"/>
              </a:rPr>
              <a:t>Львівської обласної ради Львівський обласний інститут післядипломної педагогічної освіти</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g11df8af5fb9_1_0"/>
          <p:cNvSpPr txBox="1"/>
          <p:nvPr>
            <p:ph type="title"/>
          </p:nvPr>
        </p:nvSpPr>
        <p:spPr>
          <a:xfrm>
            <a:off x="429825" y="365125"/>
            <a:ext cx="9769200" cy="6900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99974"/>
              <a:buFont typeface="Calibri"/>
              <a:buNone/>
            </a:pPr>
            <a:r>
              <a:rPr b="1" lang="uk-UA" sz="3959"/>
              <a:t>Правила поведінки в нештатних ситуаціях</a:t>
            </a:r>
            <a:endParaRPr/>
          </a:p>
        </p:txBody>
      </p:sp>
      <p:sp>
        <p:nvSpPr>
          <p:cNvPr id="364" name="Google Shape;364;g11df8af5fb9_1_0"/>
          <p:cNvSpPr txBox="1"/>
          <p:nvPr>
            <p:ph idx="1" type="body"/>
          </p:nvPr>
        </p:nvSpPr>
        <p:spPr>
          <a:xfrm>
            <a:off x="351700" y="1055075"/>
            <a:ext cx="11668800" cy="53283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None/>
            </a:pPr>
            <a:r>
              <a:rPr b="1" lang="uk-UA" sz="2600">
                <a:latin typeface="Times New Roman"/>
                <a:ea typeface="Times New Roman"/>
                <a:cs typeface="Times New Roman"/>
                <a:sym typeface="Times New Roman"/>
              </a:rPr>
              <a:t>Шановні колеги! Зараз триває війна і можуть виникати під час занять, а також поза ними різні події, що можуть вплинути на освітній процес.</a:t>
            </a:r>
            <a:endParaRPr b="1" sz="2600">
              <a:latin typeface="Times New Roman"/>
              <a:ea typeface="Times New Roman"/>
              <a:cs typeface="Times New Roman"/>
              <a:sym typeface="Times New Roman"/>
            </a:endParaRPr>
          </a:p>
          <a:p>
            <a:pPr indent="0" lvl="0" marL="0" rtl="0" algn="l">
              <a:lnSpc>
                <a:spcPct val="90000"/>
              </a:lnSpc>
              <a:spcBef>
                <a:spcPts val="0"/>
              </a:spcBef>
              <a:spcAft>
                <a:spcPts val="0"/>
              </a:spcAft>
              <a:buNone/>
            </a:pPr>
            <a:r>
              <a:t/>
            </a:r>
            <a:endParaRPr b="1" sz="2600">
              <a:latin typeface="Times New Roman"/>
              <a:ea typeface="Times New Roman"/>
              <a:cs typeface="Times New Roman"/>
              <a:sym typeface="Times New Roman"/>
            </a:endParaRPr>
          </a:p>
          <a:p>
            <a:pPr indent="0" lvl="0" marL="0" rtl="0" algn="l">
              <a:lnSpc>
                <a:spcPct val="90000"/>
              </a:lnSpc>
              <a:spcBef>
                <a:spcPts val="0"/>
              </a:spcBef>
              <a:spcAft>
                <a:spcPts val="0"/>
              </a:spcAft>
              <a:buNone/>
            </a:pPr>
            <a:r>
              <a:t/>
            </a:r>
            <a:endParaRPr b="1" sz="2600">
              <a:latin typeface="Times New Roman"/>
              <a:ea typeface="Times New Roman"/>
              <a:cs typeface="Times New Roman"/>
              <a:sym typeface="Times New Roman"/>
            </a:endParaRPr>
          </a:p>
          <a:p>
            <a:pPr indent="-215900" lvl="0" marL="228600" rtl="0" algn="l">
              <a:lnSpc>
                <a:spcPct val="90000"/>
              </a:lnSpc>
              <a:spcBef>
                <a:spcPts val="1000"/>
              </a:spcBef>
              <a:spcAft>
                <a:spcPts val="0"/>
              </a:spcAft>
              <a:buClr>
                <a:schemeClr val="dk1"/>
              </a:buClr>
              <a:buSzPts val="2600"/>
              <a:buFont typeface="Times New Roman"/>
              <a:buChar char="●"/>
            </a:pPr>
            <a:r>
              <a:rPr lang="uk-UA" sz="2600">
                <a:latin typeface="Times New Roman"/>
                <a:ea typeface="Times New Roman"/>
                <a:cs typeface="Times New Roman"/>
                <a:sym typeface="Times New Roman"/>
              </a:rPr>
              <a:t> Пропадання Інтернет-зв’язку або ж погане з’єднання може вплинути на присутність слухача на занятті - просимо про такий випадок інформувати куратора групи через створену групу в мережі або ж SMS-повідомленням.</a:t>
            </a:r>
            <a:endParaRPr sz="2600">
              <a:latin typeface="Times New Roman"/>
              <a:ea typeface="Times New Roman"/>
              <a:cs typeface="Times New Roman"/>
              <a:sym typeface="Times New Roman"/>
            </a:endParaRPr>
          </a:p>
          <a:p>
            <a:pPr indent="-215900" lvl="0" marL="228600" rtl="0" algn="l">
              <a:lnSpc>
                <a:spcPct val="90000"/>
              </a:lnSpc>
              <a:spcBef>
                <a:spcPts val="1000"/>
              </a:spcBef>
              <a:spcAft>
                <a:spcPts val="0"/>
              </a:spcAft>
              <a:buSzPts val="2600"/>
              <a:buChar char="●"/>
            </a:pPr>
            <a:r>
              <a:rPr lang="uk-UA" sz="2600">
                <a:latin typeface="Times New Roman"/>
                <a:ea typeface="Times New Roman"/>
                <a:cs typeface="Times New Roman"/>
                <a:sym typeface="Times New Roman"/>
              </a:rPr>
              <a:t> </a:t>
            </a:r>
            <a:r>
              <a:rPr b="1" lang="uk-UA" sz="2600">
                <a:highlight>
                  <a:srgbClr val="FF9900"/>
                </a:highlight>
                <a:latin typeface="Times New Roman"/>
                <a:ea typeface="Times New Roman"/>
                <a:cs typeface="Times New Roman"/>
                <a:sym typeface="Times New Roman"/>
              </a:rPr>
              <a:t>Оголошення повітряної тривоги під час занять!</a:t>
            </a:r>
            <a:r>
              <a:rPr lang="uk-UA" sz="2600">
                <a:latin typeface="Times New Roman"/>
                <a:ea typeface="Times New Roman"/>
                <a:cs typeface="Times New Roman"/>
                <a:sym typeface="Times New Roman"/>
              </a:rPr>
              <a:t> Не слід легковажити даним повідомленням і потрібно негайно переміститись в найближче укриття. Про повернення до занять або ж їх проведення в інший час буде повідомлено в групі!</a:t>
            </a:r>
            <a:endParaRPr sz="2600">
              <a:latin typeface="Times New Roman"/>
              <a:ea typeface="Times New Roman"/>
              <a:cs typeface="Times New Roman"/>
              <a:sym typeface="Times New Roman"/>
            </a:endParaRPr>
          </a:p>
          <a:p>
            <a:pPr indent="-279400" lvl="0" marL="228600" rtl="0" algn="l">
              <a:spcBef>
                <a:spcPts val="0"/>
              </a:spcBef>
              <a:spcAft>
                <a:spcPts val="0"/>
              </a:spcAft>
              <a:buSzPts val="2600"/>
              <a:buFont typeface="Times New Roman"/>
              <a:buChar char="●"/>
            </a:pPr>
            <a:r>
              <a:rPr lang="uk-UA" sz="2600">
                <a:latin typeface="Times New Roman"/>
                <a:ea typeface="Times New Roman"/>
                <a:cs typeface="Times New Roman"/>
                <a:sym typeface="Times New Roman"/>
              </a:rPr>
              <a:t>У випадку інших нештатних ситуацій, коли слухач не  може бути присутнім на занятті, просимо погоджувати це питання з куратором! У системі дистанційного навчання є можливість самостійно опрацювати матеріал та пройти самооцінювання.</a:t>
            </a:r>
            <a:endParaRPr/>
          </a:p>
        </p:txBody>
      </p:sp>
      <p:pic>
        <p:nvPicPr>
          <p:cNvPr descr="Зображення, що містить малювання&#10;&#10;Автоматично згенерований опис" id="365" name="Google Shape;365;g11df8af5fb9_1_0"/>
          <p:cNvPicPr preferRelativeResize="0"/>
          <p:nvPr/>
        </p:nvPicPr>
        <p:blipFill rotWithShape="1">
          <a:blip r:embed="rId3">
            <a:alphaModFix/>
          </a:blip>
          <a:srcRect b="0" l="0" r="0" t="0"/>
          <a:stretch/>
        </p:blipFill>
        <p:spPr>
          <a:xfrm>
            <a:off x="10257692" y="169863"/>
            <a:ext cx="1524000" cy="952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64">
                                            <p:txEl>
                                              <p:pRg end="0" st="0"/>
                                            </p:txEl>
                                          </p:spTgt>
                                        </p:tgtEl>
                                        <p:attrNameLst>
                                          <p:attrName>style.visibility</p:attrName>
                                        </p:attrNameLst>
                                      </p:cBhvr>
                                      <p:to>
                                        <p:strVal val="visible"/>
                                      </p:to>
                                    </p:set>
                                    <p:anim calcmode="lin" valueType="num">
                                      <p:cBhvr additive="base">
                                        <p:cTn dur="500"/>
                                        <p:tgtEl>
                                          <p:spTgt spid="364">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64">
                                            <p:txEl>
                                              <p:pRg end="1" st="1"/>
                                            </p:txEl>
                                          </p:spTgt>
                                        </p:tgtEl>
                                        <p:attrNameLst>
                                          <p:attrName>style.visibility</p:attrName>
                                        </p:attrNameLst>
                                      </p:cBhvr>
                                      <p:to>
                                        <p:strVal val="visible"/>
                                      </p:to>
                                    </p:set>
                                    <p:anim calcmode="lin" valueType="num">
                                      <p:cBhvr additive="base">
                                        <p:cTn dur="500"/>
                                        <p:tgtEl>
                                          <p:spTgt spid="364">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64">
                                            <p:txEl>
                                              <p:pRg end="2" st="2"/>
                                            </p:txEl>
                                          </p:spTgt>
                                        </p:tgtEl>
                                        <p:attrNameLst>
                                          <p:attrName>style.visibility</p:attrName>
                                        </p:attrNameLst>
                                      </p:cBhvr>
                                      <p:to>
                                        <p:strVal val="visible"/>
                                      </p:to>
                                    </p:set>
                                    <p:anim calcmode="lin" valueType="num">
                                      <p:cBhvr additive="base">
                                        <p:cTn dur="500"/>
                                        <p:tgtEl>
                                          <p:spTgt spid="364">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64">
                                            <p:txEl>
                                              <p:pRg end="3" st="3"/>
                                            </p:txEl>
                                          </p:spTgt>
                                        </p:tgtEl>
                                        <p:attrNameLst>
                                          <p:attrName>style.visibility</p:attrName>
                                        </p:attrNameLst>
                                      </p:cBhvr>
                                      <p:to>
                                        <p:strVal val="visible"/>
                                      </p:to>
                                    </p:set>
                                    <p:anim calcmode="lin" valueType="num">
                                      <p:cBhvr additive="base">
                                        <p:cTn dur="500"/>
                                        <p:tgtEl>
                                          <p:spTgt spid="364">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64">
                                            <p:txEl>
                                              <p:pRg end="4" st="4"/>
                                            </p:txEl>
                                          </p:spTgt>
                                        </p:tgtEl>
                                        <p:attrNameLst>
                                          <p:attrName>style.visibility</p:attrName>
                                        </p:attrNameLst>
                                      </p:cBhvr>
                                      <p:to>
                                        <p:strVal val="visible"/>
                                      </p:to>
                                    </p:set>
                                    <p:anim calcmode="lin" valueType="num">
                                      <p:cBhvr additive="base">
                                        <p:cTn dur="500"/>
                                        <p:tgtEl>
                                          <p:spTgt spid="364">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64">
                                            <p:txEl>
                                              <p:pRg end="5" st="5"/>
                                            </p:txEl>
                                          </p:spTgt>
                                        </p:tgtEl>
                                        <p:attrNameLst>
                                          <p:attrName>style.visibility</p:attrName>
                                        </p:attrNameLst>
                                      </p:cBhvr>
                                      <p:to>
                                        <p:strVal val="visible"/>
                                      </p:to>
                                    </p:set>
                                    <p:anim calcmode="lin" valueType="num">
                                      <p:cBhvr additive="base">
                                        <p:cTn dur="500"/>
                                        <p:tgtEl>
                                          <p:spTgt spid="364">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g19b7c7c94e9_0_11"/>
          <p:cNvSpPr txBox="1"/>
          <p:nvPr>
            <p:ph type="title"/>
          </p:nvPr>
        </p:nvSpPr>
        <p:spPr>
          <a:xfrm>
            <a:off x="429825" y="365125"/>
            <a:ext cx="9769200" cy="6900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99974"/>
              <a:buFont typeface="Calibri"/>
              <a:buNone/>
            </a:pPr>
            <a:r>
              <a:rPr b="1" lang="uk-UA" sz="3959"/>
              <a:t>Правила поведінки в нештатних ситуаціях</a:t>
            </a:r>
            <a:endParaRPr/>
          </a:p>
        </p:txBody>
      </p:sp>
      <p:sp>
        <p:nvSpPr>
          <p:cNvPr id="372" name="Google Shape;372;g19b7c7c94e9_0_11"/>
          <p:cNvSpPr txBox="1"/>
          <p:nvPr>
            <p:ph idx="1" type="body"/>
          </p:nvPr>
        </p:nvSpPr>
        <p:spPr>
          <a:xfrm>
            <a:off x="351700" y="1055075"/>
            <a:ext cx="11668800" cy="5328300"/>
          </a:xfrm>
          <a:prstGeom prst="rect">
            <a:avLst/>
          </a:prstGeom>
          <a:noFill/>
          <a:ln>
            <a:noFill/>
          </a:ln>
        </p:spPr>
        <p:txBody>
          <a:bodyPr anchorCtr="0" anchor="t" bIns="45700" lIns="91425" spcFirstLastPara="1" rIns="91425" wrap="square" tIns="45700">
            <a:normAutofit fontScale="70000" lnSpcReduction="20000"/>
          </a:bodyPr>
          <a:lstStyle/>
          <a:p>
            <a:pPr indent="0" lvl="0" marL="0" rtl="0" algn="l">
              <a:lnSpc>
                <a:spcPct val="100000"/>
              </a:lnSpc>
              <a:spcBef>
                <a:spcPts val="0"/>
              </a:spcBef>
              <a:spcAft>
                <a:spcPts val="0"/>
              </a:spcAft>
              <a:buNone/>
            </a:pPr>
            <a:r>
              <a:rPr b="1" lang="uk-UA" sz="1500">
                <a:solidFill>
                  <a:srgbClr val="343A40"/>
                </a:solidFill>
                <a:highlight>
                  <a:srgbClr val="FFFFFF"/>
                </a:highlight>
                <a:latin typeface="Times New Roman"/>
                <a:ea typeface="Times New Roman"/>
                <a:cs typeface="Times New Roman"/>
                <a:sym typeface="Times New Roman"/>
              </a:rPr>
              <a:t>Відсутність електроенергії чи інтернету у слухача</a:t>
            </a:r>
            <a:endParaRPr b="1" sz="1500">
              <a:solidFill>
                <a:srgbClr val="343A40"/>
              </a:solidFill>
              <a:highlight>
                <a:srgbClr val="FFFFFF"/>
              </a:highlight>
              <a:latin typeface="Times New Roman"/>
              <a:ea typeface="Times New Roman"/>
              <a:cs typeface="Times New Roman"/>
              <a:sym typeface="Times New Roman"/>
            </a:endParaRPr>
          </a:p>
          <a:p>
            <a:pPr indent="0" lvl="0" marL="0" rtl="0" algn="l">
              <a:lnSpc>
                <a:spcPct val="100000"/>
              </a:lnSpc>
              <a:spcBef>
                <a:spcPts val="1200"/>
              </a:spcBef>
              <a:spcAft>
                <a:spcPts val="0"/>
              </a:spcAft>
              <a:buNone/>
            </a:pPr>
            <a:r>
              <a:rPr b="1" lang="uk-UA" sz="1500">
                <a:solidFill>
                  <a:srgbClr val="343A40"/>
                </a:solidFill>
                <a:highlight>
                  <a:srgbClr val="FFFFFF"/>
                </a:highlight>
                <a:latin typeface="Times New Roman"/>
                <a:ea typeface="Times New Roman"/>
                <a:cs typeface="Times New Roman"/>
                <a:sym typeface="Times New Roman"/>
              </a:rPr>
              <a:t>Слухач повідомляє одним із доступних способів:</a:t>
            </a:r>
            <a:endParaRPr b="1" sz="1500">
              <a:solidFill>
                <a:srgbClr val="343A40"/>
              </a:solidFill>
              <a:highlight>
                <a:srgbClr val="FFFFFF"/>
              </a:highlight>
              <a:latin typeface="Times New Roman"/>
              <a:ea typeface="Times New Roman"/>
              <a:cs typeface="Times New Roman"/>
              <a:sym typeface="Times New Roman"/>
            </a:endParaRPr>
          </a:p>
          <a:p>
            <a:pPr indent="-295275" lvl="0" marL="457200" rtl="0" algn="l">
              <a:lnSpc>
                <a:spcPct val="100000"/>
              </a:lnSpc>
              <a:spcBef>
                <a:spcPts val="1200"/>
              </a:spcBef>
              <a:spcAft>
                <a:spcPts val="0"/>
              </a:spcAft>
              <a:buClr>
                <a:srgbClr val="343A40"/>
              </a:buClr>
              <a:buSzPct val="100000"/>
              <a:buFont typeface="Times New Roman"/>
              <a:buChar char="●"/>
            </a:pPr>
            <a:r>
              <a:rPr b="1" lang="uk-UA" sz="1500">
                <a:solidFill>
                  <a:srgbClr val="343A40"/>
                </a:solidFill>
                <a:highlight>
                  <a:srgbClr val="FFFFFF"/>
                </a:highlight>
                <a:latin typeface="Times New Roman"/>
                <a:ea typeface="Times New Roman"/>
                <a:cs typeface="Times New Roman"/>
                <a:sym typeface="Times New Roman"/>
              </a:rPr>
              <a:t>хто вже навчається - повідомленням через групу в соцмережах або електронну пошту</a:t>
            </a:r>
            <a:endParaRPr b="1" sz="1500">
              <a:solidFill>
                <a:srgbClr val="343A40"/>
              </a:solidFill>
              <a:highlight>
                <a:srgbClr val="FFFFFF"/>
              </a:highlight>
              <a:latin typeface="Times New Roman"/>
              <a:ea typeface="Times New Roman"/>
              <a:cs typeface="Times New Roman"/>
              <a:sym typeface="Times New Roman"/>
            </a:endParaRPr>
          </a:p>
          <a:p>
            <a:pPr indent="-295275" lvl="0" marL="457200" rtl="0" algn="l">
              <a:lnSpc>
                <a:spcPct val="100000"/>
              </a:lnSpc>
              <a:spcBef>
                <a:spcPts val="0"/>
              </a:spcBef>
              <a:spcAft>
                <a:spcPts val="0"/>
              </a:spcAft>
              <a:buClr>
                <a:srgbClr val="343A40"/>
              </a:buClr>
              <a:buSzPct val="100000"/>
              <a:buFont typeface="Times New Roman"/>
              <a:buChar char="●"/>
            </a:pPr>
            <a:r>
              <a:rPr b="1" lang="uk-UA" sz="1500">
                <a:solidFill>
                  <a:srgbClr val="343A40"/>
                </a:solidFill>
                <a:highlight>
                  <a:srgbClr val="FFFFFF"/>
                </a:highlight>
                <a:latin typeface="Times New Roman"/>
                <a:ea typeface="Times New Roman"/>
                <a:cs typeface="Times New Roman"/>
                <a:sym typeface="Times New Roman"/>
              </a:rPr>
              <a:t>хто розпочинає заняття повідомляє куратора про нештатну ситуацію повідомленням на електронну пошту, вказану у запрошенні про початок навчання (обов’язково вказувати ПІБ та номер групи). Слухач самостійно опрацьовує матеріали пропущеного заняття на сайті дистанційної освіти (система дистанційного навчання відслідковує факт та час відпрацювання заняття).</a:t>
            </a:r>
            <a:endParaRPr b="1" sz="1500">
              <a:solidFill>
                <a:srgbClr val="343A40"/>
              </a:solidFill>
              <a:highlight>
                <a:srgbClr val="FFFFFF"/>
              </a:highlight>
              <a:latin typeface="Times New Roman"/>
              <a:ea typeface="Times New Roman"/>
              <a:cs typeface="Times New Roman"/>
              <a:sym typeface="Times New Roman"/>
            </a:endParaRPr>
          </a:p>
          <a:p>
            <a:pPr indent="0" lvl="0" marL="0" rtl="0" algn="l">
              <a:lnSpc>
                <a:spcPct val="100000"/>
              </a:lnSpc>
              <a:spcBef>
                <a:spcPts val="1600"/>
              </a:spcBef>
              <a:spcAft>
                <a:spcPts val="0"/>
              </a:spcAft>
              <a:buNone/>
            </a:pPr>
            <a:r>
              <a:t/>
            </a:r>
            <a:endParaRPr b="1" sz="1400">
              <a:solidFill>
                <a:srgbClr val="343A40"/>
              </a:solidFill>
              <a:highlight>
                <a:srgbClr val="FFFFFF"/>
              </a:highlight>
              <a:latin typeface="Times New Roman"/>
              <a:ea typeface="Times New Roman"/>
              <a:cs typeface="Times New Roman"/>
              <a:sym typeface="Times New Roman"/>
            </a:endParaRPr>
          </a:p>
          <a:p>
            <a:pPr indent="0" lvl="0" marL="0" rtl="0" algn="l">
              <a:lnSpc>
                <a:spcPct val="100000"/>
              </a:lnSpc>
              <a:spcBef>
                <a:spcPts val="1200"/>
              </a:spcBef>
              <a:spcAft>
                <a:spcPts val="0"/>
              </a:spcAft>
              <a:buNone/>
            </a:pPr>
            <a:r>
              <a:rPr b="1" lang="uk-UA" sz="2217">
                <a:solidFill>
                  <a:srgbClr val="343A40"/>
                </a:solidFill>
                <a:highlight>
                  <a:srgbClr val="FFFFFF"/>
                </a:highlight>
                <a:latin typeface="Times New Roman"/>
                <a:ea typeface="Times New Roman"/>
                <a:cs typeface="Times New Roman"/>
                <a:sym typeface="Times New Roman"/>
              </a:rPr>
              <a:t>Відсутність електроенергії чи інтернету у викладача</a:t>
            </a:r>
            <a:endParaRPr b="1" sz="2217">
              <a:solidFill>
                <a:srgbClr val="343A40"/>
              </a:solidFill>
              <a:highlight>
                <a:srgbClr val="FFFFFF"/>
              </a:highlight>
              <a:latin typeface="Times New Roman"/>
              <a:ea typeface="Times New Roman"/>
              <a:cs typeface="Times New Roman"/>
              <a:sym typeface="Times New Roman"/>
            </a:endParaRPr>
          </a:p>
          <a:p>
            <a:pPr indent="-212875" lvl="0" marL="228600" rtl="0" algn="l">
              <a:lnSpc>
                <a:spcPct val="100000"/>
              </a:lnSpc>
              <a:spcBef>
                <a:spcPts val="1200"/>
              </a:spcBef>
              <a:spcAft>
                <a:spcPts val="0"/>
              </a:spcAft>
              <a:buSzPct val="100000"/>
              <a:buFont typeface="Times New Roman"/>
              <a:buChar char="●"/>
            </a:pPr>
            <a:r>
              <a:rPr b="1" i="1" lang="uk-UA" sz="2217">
                <a:solidFill>
                  <a:srgbClr val="343A40"/>
                </a:solidFill>
                <a:highlight>
                  <a:srgbClr val="FFFFFF"/>
                </a:highlight>
                <a:latin typeface="Times New Roman"/>
                <a:ea typeface="Times New Roman"/>
                <a:cs typeface="Times New Roman"/>
                <a:sym typeface="Times New Roman"/>
              </a:rPr>
              <a:t>На курсі, який розпочався</a:t>
            </a:r>
            <a:endParaRPr b="1" i="1" sz="2217">
              <a:solidFill>
                <a:srgbClr val="343A40"/>
              </a:solidFill>
              <a:highlight>
                <a:srgbClr val="FFFFFF"/>
              </a:highlight>
              <a:latin typeface="Times New Roman"/>
              <a:ea typeface="Times New Roman"/>
              <a:cs typeface="Times New Roman"/>
              <a:sym typeface="Times New Roman"/>
            </a:endParaRPr>
          </a:p>
          <a:p>
            <a:pPr indent="-212875" lvl="0" marL="228600" rtl="0" algn="l">
              <a:lnSpc>
                <a:spcPct val="100000"/>
              </a:lnSpc>
              <a:spcBef>
                <a:spcPts val="0"/>
              </a:spcBef>
              <a:spcAft>
                <a:spcPts val="0"/>
              </a:spcAft>
              <a:buSzPct val="100000"/>
              <a:buFont typeface="Times New Roman"/>
              <a:buChar char="●"/>
            </a:pPr>
            <a:r>
              <a:rPr b="1" lang="uk-UA" sz="2217">
                <a:solidFill>
                  <a:srgbClr val="343A40"/>
                </a:solidFill>
                <a:highlight>
                  <a:srgbClr val="FFFFFF"/>
                </a:highlight>
                <a:latin typeface="Times New Roman"/>
                <a:ea typeface="Times New Roman"/>
                <a:cs typeface="Times New Roman"/>
                <a:sym typeface="Times New Roman"/>
              </a:rPr>
              <a:t>Викладач інформує про проблему куратора групи, який організовує оповіщення слухачів</a:t>
            </a:r>
            <a:endParaRPr b="1" sz="2217">
              <a:solidFill>
                <a:srgbClr val="343A40"/>
              </a:solidFill>
              <a:highlight>
                <a:srgbClr val="FFFFFF"/>
              </a:highlight>
              <a:latin typeface="Times New Roman"/>
              <a:ea typeface="Times New Roman"/>
              <a:cs typeface="Times New Roman"/>
              <a:sym typeface="Times New Roman"/>
            </a:endParaRPr>
          </a:p>
          <a:p>
            <a:pPr indent="-212875" lvl="0" marL="228600" rtl="0" algn="l">
              <a:lnSpc>
                <a:spcPct val="100000"/>
              </a:lnSpc>
              <a:spcBef>
                <a:spcPts val="0"/>
              </a:spcBef>
              <a:spcAft>
                <a:spcPts val="0"/>
              </a:spcAft>
              <a:buSzPct val="100000"/>
              <a:buFont typeface="Times New Roman"/>
              <a:buChar char="●"/>
            </a:pPr>
            <a:r>
              <a:rPr b="1" lang="uk-UA" sz="2217">
                <a:solidFill>
                  <a:srgbClr val="343A40"/>
                </a:solidFill>
                <a:highlight>
                  <a:srgbClr val="FFFFFF"/>
                </a:highlight>
                <a:latin typeface="Times New Roman"/>
                <a:ea typeface="Times New Roman"/>
                <a:cs typeface="Times New Roman"/>
                <a:sym typeface="Times New Roman"/>
              </a:rPr>
              <a:t>Куратор організовує відпрацювання пропущеного заняття</a:t>
            </a:r>
            <a:endParaRPr b="1" sz="2217">
              <a:solidFill>
                <a:srgbClr val="343A40"/>
              </a:solidFill>
              <a:highlight>
                <a:srgbClr val="FFFFFF"/>
              </a:highlight>
              <a:latin typeface="Times New Roman"/>
              <a:ea typeface="Times New Roman"/>
              <a:cs typeface="Times New Roman"/>
              <a:sym typeface="Times New Roman"/>
            </a:endParaRPr>
          </a:p>
          <a:p>
            <a:pPr indent="-212875" lvl="0" marL="228600" rtl="0" algn="l">
              <a:lnSpc>
                <a:spcPct val="100000"/>
              </a:lnSpc>
              <a:spcBef>
                <a:spcPts val="0"/>
              </a:spcBef>
              <a:spcAft>
                <a:spcPts val="0"/>
              </a:spcAft>
              <a:buSzPct val="100000"/>
              <a:buFont typeface="Times New Roman"/>
              <a:buChar char="●"/>
            </a:pPr>
            <a:r>
              <a:rPr b="1" lang="uk-UA" sz="2217">
                <a:solidFill>
                  <a:srgbClr val="343A40"/>
                </a:solidFill>
                <a:highlight>
                  <a:srgbClr val="FFFFFF"/>
                </a:highlight>
                <a:latin typeface="Times New Roman"/>
                <a:ea typeface="Times New Roman"/>
                <a:cs typeface="Times New Roman"/>
                <a:sym typeface="Times New Roman"/>
              </a:rPr>
              <a:t>Куратор інформує слухачів про спосіб відпрацювання пропущеного заняття</a:t>
            </a:r>
            <a:endParaRPr b="1" sz="2217">
              <a:solidFill>
                <a:srgbClr val="343A40"/>
              </a:solidFill>
              <a:highlight>
                <a:srgbClr val="FFFFFF"/>
              </a:highlight>
              <a:latin typeface="Times New Roman"/>
              <a:ea typeface="Times New Roman"/>
              <a:cs typeface="Times New Roman"/>
              <a:sym typeface="Times New Roman"/>
            </a:endParaRPr>
          </a:p>
          <a:p>
            <a:pPr indent="0" lvl="0" marL="0" rtl="0" algn="l">
              <a:lnSpc>
                <a:spcPct val="100000"/>
              </a:lnSpc>
              <a:spcBef>
                <a:spcPts val="1200"/>
              </a:spcBef>
              <a:spcAft>
                <a:spcPts val="0"/>
              </a:spcAft>
              <a:buNone/>
            </a:pPr>
            <a:r>
              <a:rPr b="1" i="1" lang="uk-UA" sz="2217">
                <a:solidFill>
                  <a:srgbClr val="343A40"/>
                </a:solidFill>
                <a:highlight>
                  <a:srgbClr val="FFFFFF"/>
                </a:highlight>
                <a:latin typeface="Times New Roman"/>
                <a:ea typeface="Times New Roman"/>
                <a:cs typeface="Times New Roman"/>
                <a:sym typeface="Times New Roman"/>
              </a:rPr>
              <a:t>На курсі, який мав розпочатись</a:t>
            </a:r>
            <a:endParaRPr b="1" i="1" sz="2217">
              <a:solidFill>
                <a:srgbClr val="343A40"/>
              </a:solidFill>
              <a:highlight>
                <a:srgbClr val="FFFFFF"/>
              </a:highlight>
              <a:latin typeface="Times New Roman"/>
              <a:ea typeface="Times New Roman"/>
              <a:cs typeface="Times New Roman"/>
              <a:sym typeface="Times New Roman"/>
            </a:endParaRPr>
          </a:p>
          <a:p>
            <a:pPr indent="-212875" lvl="0" marL="228600" rtl="0" algn="l">
              <a:lnSpc>
                <a:spcPct val="100000"/>
              </a:lnSpc>
              <a:spcBef>
                <a:spcPts val="1200"/>
              </a:spcBef>
              <a:spcAft>
                <a:spcPts val="0"/>
              </a:spcAft>
              <a:buSzPct val="100000"/>
              <a:buFont typeface="Times New Roman"/>
              <a:buChar char="●"/>
            </a:pPr>
            <a:r>
              <a:rPr b="1" lang="uk-UA" sz="2217">
                <a:solidFill>
                  <a:srgbClr val="343A40"/>
                </a:solidFill>
                <a:highlight>
                  <a:srgbClr val="FFFFFF"/>
                </a:highlight>
                <a:latin typeface="Times New Roman"/>
                <a:ea typeface="Times New Roman"/>
                <a:cs typeface="Times New Roman"/>
                <a:sym typeface="Times New Roman"/>
              </a:rPr>
              <a:t>Викладач інформує про проблему куратора групи</a:t>
            </a:r>
            <a:endParaRPr b="1" sz="2217">
              <a:solidFill>
                <a:srgbClr val="343A40"/>
              </a:solidFill>
              <a:highlight>
                <a:srgbClr val="FFFFFF"/>
              </a:highlight>
              <a:latin typeface="Times New Roman"/>
              <a:ea typeface="Times New Roman"/>
              <a:cs typeface="Times New Roman"/>
              <a:sym typeface="Times New Roman"/>
            </a:endParaRPr>
          </a:p>
          <a:p>
            <a:pPr indent="-212875" lvl="0" marL="228600" rtl="0" algn="l">
              <a:lnSpc>
                <a:spcPct val="100000"/>
              </a:lnSpc>
              <a:spcBef>
                <a:spcPts val="0"/>
              </a:spcBef>
              <a:spcAft>
                <a:spcPts val="0"/>
              </a:spcAft>
              <a:buSzPct val="100000"/>
              <a:buFont typeface="Times New Roman"/>
              <a:buChar char="●"/>
            </a:pPr>
            <a:r>
              <a:rPr b="1" lang="uk-UA" sz="2217">
                <a:solidFill>
                  <a:srgbClr val="343A40"/>
                </a:solidFill>
                <a:highlight>
                  <a:srgbClr val="FFFFFF"/>
                </a:highlight>
                <a:latin typeface="Times New Roman"/>
                <a:ea typeface="Times New Roman"/>
                <a:cs typeface="Times New Roman"/>
                <a:sym typeface="Times New Roman"/>
              </a:rPr>
              <a:t>Куратор планує дату і час нового першого заняття</a:t>
            </a:r>
            <a:endParaRPr b="1" sz="2217">
              <a:solidFill>
                <a:srgbClr val="343A40"/>
              </a:solidFill>
              <a:highlight>
                <a:srgbClr val="FFFFFF"/>
              </a:highlight>
              <a:latin typeface="Times New Roman"/>
              <a:ea typeface="Times New Roman"/>
              <a:cs typeface="Times New Roman"/>
              <a:sym typeface="Times New Roman"/>
            </a:endParaRPr>
          </a:p>
          <a:p>
            <a:pPr indent="-212875" lvl="0" marL="228600" rtl="0" algn="l">
              <a:lnSpc>
                <a:spcPct val="100000"/>
              </a:lnSpc>
              <a:spcBef>
                <a:spcPts val="0"/>
              </a:spcBef>
              <a:spcAft>
                <a:spcPts val="0"/>
              </a:spcAft>
              <a:buSzPct val="100000"/>
              <a:buFont typeface="Times New Roman"/>
              <a:buChar char="●"/>
            </a:pPr>
            <a:r>
              <a:rPr b="1" lang="uk-UA" sz="2217">
                <a:solidFill>
                  <a:srgbClr val="343A40"/>
                </a:solidFill>
                <a:highlight>
                  <a:srgbClr val="FFFFFF"/>
                </a:highlight>
                <a:latin typeface="Times New Roman"/>
                <a:ea typeface="Times New Roman"/>
                <a:cs typeface="Times New Roman"/>
                <a:sym typeface="Times New Roman"/>
              </a:rPr>
              <a:t>Кафедра організовує інформування слухачів про новий термін і час навчання</a:t>
            </a:r>
            <a:endParaRPr b="1" sz="2217">
              <a:solidFill>
                <a:srgbClr val="343A40"/>
              </a:solidFill>
              <a:highlight>
                <a:srgbClr val="FFFFFF"/>
              </a:highlight>
              <a:latin typeface="Times New Roman"/>
              <a:ea typeface="Times New Roman"/>
              <a:cs typeface="Times New Roman"/>
              <a:sym typeface="Times New Roman"/>
            </a:endParaRPr>
          </a:p>
          <a:p>
            <a:pPr indent="0" lvl="0" marL="0" rtl="0" algn="l">
              <a:lnSpc>
                <a:spcPct val="100000"/>
              </a:lnSpc>
              <a:spcBef>
                <a:spcPts val="1200"/>
              </a:spcBef>
              <a:spcAft>
                <a:spcPts val="0"/>
              </a:spcAft>
              <a:buNone/>
            </a:pPr>
            <a:r>
              <a:rPr b="1" lang="uk-UA" sz="2217">
                <a:solidFill>
                  <a:srgbClr val="343A40"/>
                </a:solidFill>
                <a:highlight>
                  <a:srgbClr val="FFFFFF"/>
                </a:highlight>
                <a:latin typeface="Times New Roman"/>
                <a:ea typeface="Times New Roman"/>
                <a:cs typeface="Times New Roman"/>
                <a:sym typeface="Times New Roman"/>
              </a:rPr>
              <a:t>Перебої у роботі сайту дистанційного навчання</a:t>
            </a:r>
            <a:endParaRPr b="1" sz="2217">
              <a:solidFill>
                <a:srgbClr val="343A40"/>
              </a:solidFill>
              <a:highlight>
                <a:srgbClr val="FFFFFF"/>
              </a:highlight>
              <a:latin typeface="Times New Roman"/>
              <a:ea typeface="Times New Roman"/>
              <a:cs typeface="Times New Roman"/>
              <a:sym typeface="Times New Roman"/>
            </a:endParaRPr>
          </a:p>
          <a:p>
            <a:pPr indent="-212875" lvl="0" marL="228600" rtl="0" algn="l">
              <a:lnSpc>
                <a:spcPct val="100000"/>
              </a:lnSpc>
              <a:spcBef>
                <a:spcPts val="1200"/>
              </a:spcBef>
              <a:spcAft>
                <a:spcPts val="0"/>
              </a:spcAft>
              <a:buSzPct val="100000"/>
              <a:buFont typeface="Times New Roman"/>
              <a:buChar char="●"/>
            </a:pPr>
            <a:r>
              <a:rPr b="1" lang="uk-UA" sz="2217">
                <a:solidFill>
                  <a:srgbClr val="343A40"/>
                </a:solidFill>
                <a:highlight>
                  <a:srgbClr val="FFFFFF"/>
                </a:highlight>
                <a:latin typeface="Times New Roman"/>
                <a:ea typeface="Times New Roman"/>
                <a:cs typeface="Times New Roman"/>
                <a:sym typeface="Times New Roman"/>
              </a:rPr>
              <a:t> Куратор інформує слухачів одним із доступних способів (повідомленням через групу в соцмережах, електронну пошту) про дату, час і покликання на заплановані заняття</a:t>
            </a:r>
            <a:endParaRPr b="1" sz="2217">
              <a:solidFill>
                <a:srgbClr val="343A40"/>
              </a:solidFill>
              <a:highlight>
                <a:srgbClr val="FFFFFF"/>
              </a:highlight>
              <a:latin typeface="Times New Roman"/>
              <a:ea typeface="Times New Roman"/>
              <a:cs typeface="Times New Roman"/>
              <a:sym typeface="Times New Roman"/>
            </a:endParaRPr>
          </a:p>
          <a:p>
            <a:pPr indent="-212875" lvl="0" marL="228600" rtl="0" algn="l">
              <a:lnSpc>
                <a:spcPct val="100000"/>
              </a:lnSpc>
              <a:spcBef>
                <a:spcPts val="0"/>
              </a:spcBef>
              <a:spcAft>
                <a:spcPts val="0"/>
              </a:spcAft>
              <a:buSzPct val="100000"/>
              <a:buFont typeface="Times New Roman"/>
              <a:buChar char="●"/>
            </a:pPr>
            <a:r>
              <a:rPr b="1" lang="uk-UA" sz="2217">
                <a:solidFill>
                  <a:srgbClr val="343A40"/>
                </a:solidFill>
                <a:highlight>
                  <a:srgbClr val="FFFFFF"/>
                </a:highlight>
                <a:latin typeface="Times New Roman"/>
                <a:ea typeface="Times New Roman"/>
                <a:cs typeface="Times New Roman"/>
                <a:sym typeface="Times New Roman"/>
              </a:rPr>
              <a:t>Кабінет інформаційно-комунікативної діяльності розміщує інформаційну новину в телеграм-каналах (інституту та керівників закладів освіти)</a:t>
            </a:r>
            <a:endParaRPr b="1" sz="2217">
              <a:latin typeface="Times New Roman"/>
              <a:ea typeface="Times New Roman"/>
              <a:cs typeface="Times New Roman"/>
              <a:sym typeface="Times New Roman"/>
            </a:endParaRPr>
          </a:p>
        </p:txBody>
      </p:sp>
      <p:pic>
        <p:nvPicPr>
          <p:cNvPr descr="Зображення, що містить малювання&#10;&#10;Автоматично згенерований опис" id="373" name="Google Shape;373;g19b7c7c94e9_0_11"/>
          <p:cNvPicPr preferRelativeResize="0"/>
          <p:nvPr/>
        </p:nvPicPr>
        <p:blipFill rotWithShape="1">
          <a:blip r:embed="rId3">
            <a:alphaModFix/>
          </a:blip>
          <a:srcRect b="0" l="0" r="0" t="0"/>
          <a:stretch/>
        </p:blipFill>
        <p:spPr>
          <a:xfrm>
            <a:off x="10257692" y="169863"/>
            <a:ext cx="1524000" cy="952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72">
                                            <p:txEl>
                                              <p:pRg end="0" st="0"/>
                                            </p:txEl>
                                          </p:spTgt>
                                        </p:tgtEl>
                                        <p:attrNameLst>
                                          <p:attrName>style.visibility</p:attrName>
                                        </p:attrNameLst>
                                      </p:cBhvr>
                                      <p:to>
                                        <p:strVal val="visible"/>
                                      </p:to>
                                    </p:set>
                                    <p:anim calcmode="lin" valueType="num">
                                      <p:cBhvr additive="base">
                                        <p:cTn dur="500"/>
                                        <p:tgtEl>
                                          <p:spTgt spid="372">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72">
                                            <p:txEl>
                                              <p:pRg end="1" st="1"/>
                                            </p:txEl>
                                          </p:spTgt>
                                        </p:tgtEl>
                                        <p:attrNameLst>
                                          <p:attrName>style.visibility</p:attrName>
                                        </p:attrNameLst>
                                      </p:cBhvr>
                                      <p:to>
                                        <p:strVal val="visible"/>
                                      </p:to>
                                    </p:set>
                                    <p:anim calcmode="lin" valueType="num">
                                      <p:cBhvr additive="base">
                                        <p:cTn dur="500"/>
                                        <p:tgtEl>
                                          <p:spTgt spid="372">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72">
                                            <p:txEl>
                                              <p:pRg end="2" st="2"/>
                                            </p:txEl>
                                          </p:spTgt>
                                        </p:tgtEl>
                                        <p:attrNameLst>
                                          <p:attrName>style.visibility</p:attrName>
                                        </p:attrNameLst>
                                      </p:cBhvr>
                                      <p:to>
                                        <p:strVal val="visible"/>
                                      </p:to>
                                    </p:set>
                                    <p:anim calcmode="lin" valueType="num">
                                      <p:cBhvr additive="base">
                                        <p:cTn dur="500"/>
                                        <p:tgtEl>
                                          <p:spTgt spid="372">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72">
                                            <p:txEl>
                                              <p:pRg end="3" st="3"/>
                                            </p:txEl>
                                          </p:spTgt>
                                        </p:tgtEl>
                                        <p:attrNameLst>
                                          <p:attrName>style.visibility</p:attrName>
                                        </p:attrNameLst>
                                      </p:cBhvr>
                                      <p:to>
                                        <p:strVal val="visible"/>
                                      </p:to>
                                    </p:set>
                                    <p:anim calcmode="lin" valueType="num">
                                      <p:cBhvr additive="base">
                                        <p:cTn dur="500"/>
                                        <p:tgtEl>
                                          <p:spTgt spid="372">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72">
                                            <p:txEl>
                                              <p:pRg end="4" st="4"/>
                                            </p:txEl>
                                          </p:spTgt>
                                        </p:tgtEl>
                                        <p:attrNameLst>
                                          <p:attrName>style.visibility</p:attrName>
                                        </p:attrNameLst>
                                      </p:cBhvr>
                                      <p:to>
                                        <p:strVal val="visible"/>
                                      </p:to>
                                    </p:set>
                                    <p:anim calcmode="lin" valueType="num">
                                      <p:cBhvr additive="base">
                                        <p:cTn dur="500"/>
                                        <p:tgtEl>
                                          <p:spTgt spid="372">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72">
                                            <p:txEl>
                                              <p:pRg end="5" st="5"/>
                                            </p:txEl>
                                          </p:spTgt>
                                        </p:tgtEl>
                                        <p:attrNameLst>
                                          <p:attrName>style.visibility</p:attrName>
                                        </p:attrNameLst>
                                      </p:cBhvr>
                                      <p:to>
                                        <p:strVal val="visible"/>
                                      </p:to>
                                    </p:set>
                                    <p:anim calcmode="lin" valueType="num">
                                      <p:cBhvr additive="base">
                                        <p:cTn dur="500"/>
                                        <p:tgtEl>
                                          <p:spTgt spid="372">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72">
                                            <p:txEl>
                                              <p:pRg end="6" st="6"/>
                                            </p:txEl>
                                          </p:spTgt>
                                        </p:tgtEl>
                                        <p:attrNameLst>
                                          <p:attrName>style.visibility</p:attrName>
                                        </p:attrNameLst>
                                      </p:cBhvr>
                                      <p:to>
                                        <p:strVal val="visible"/>
                                      </p:to>
                                    </p:set>
                                    <p:anim calcmode="lin" valueType="num">
                                      <p:cBhvr additive="base">
                                        <p:cTn dur="500"/>
                                        <p:tgtEl>
                                          <p:spTgt spid="372">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72">
                                            <p:txEl>
                                              <p:pRg end="7" st="7"/>
                                            </p:txEl>
                                          </p:spTgt>
                                        </p:tgtEl>
                                        <p:attrNameLst>
                                          <p:attrName>style.visibility</p:attrName>
                                        </p:attrNameLst>
                                      </p:cBhvr>
                                      <p:to>
                                        <p:strVal val="visible"/>
                                      </p:to>
                                    </p:set>
                                    <p:anim calcmode="lin" valueType="num">
                                      <p:cBhvr additive="base">
                                        <p:cTn dur="500"/>
                                        <p:tgtEl>
                                          <p:spTgt spid="372">
                                            <p:txEl>
                                              <p:pRg end="7" st="7"/>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72">
                                            <p:txEl>
                                              <p:pRg end="8" st="8"/>
                                            </p:txEl>
                                          </p:spTgt>
                                        </p:tgtEl>
                                        <p:attrNameLst>
                                          <p:attrName>style.visibility</p:attrName>
                                        </p:attrNameLst>
                                      </p:cBhvr>
                                      <p:to>
                                        <p:strVal val="visible"/>
                                      </p:to>
                                    </p:set>
                                    <p:anim calcmode="lin" valueType="num">
                                      <p:cBhvr additive="base">
                                        <p:cTn dur="500"/>
                                        <p:tgtEl>
                                          <p:spTgt spid="372">
                                            <p:txEl>
                                              <p:pRg end="8" st="8"/>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72">
                                            <p:txEl>
                                              <p:pRg end="9" st="9"/>
                                            </p:txEl>
                                          </p:spTgt>
                                        </p:tgtEl>
                                        <p:attrNameLst>
                                          <p:attrName>style.visibility</p:attrName>
                                        </p:attrNameLst>
                                      </p:cBhvr>
                                      <p:to>
                                        <p:strVal val="visible"/>
                                      </p:to>
                                    </p:set>
                                    <p:anim calcmode="lin" valueType="num">
                                      <p:cBhvr additive="base">
                                        <p:cTn dur="500"/>
                                        <p:tgtEl>
                                          <p:spTgt spid="372">
                                            <p:txEl>
                                              <p:pRg end="9" st="9"/>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72">
                                            <p:txEl>
                                              <p:pRg end="10" st="10"/>
                                            </p:txEl>
                                          </p:spTgt>
                                        </p:tgtEl>
                                        <p:attrNameLst>
                                          <p:attrName>style.visibility</p:attrName>
                                        </p:attrNameLst>
                                      </p:cBhvr>
                                      <p:to>
                                        <p:strVal val="visible"/>
                                      </p:to>
                                    </p:set>
                                    <p:anim calcmode="lin" valueType="num">
                                      <p:cBhvr additive="base">
                                        <p:cTn dur="500"/>
                                        <p:tgtEl>
                                          <p:spTgt spid="372">
                                            <p:txEl>
                                              <p:pRg end="10" st="1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72">
                                            <p:txEl>
                                              <p:pRg end="11" st="11"/>
                                            </p:txEl>
                                          </p:spTgt>
                                        </p:tgtEl>
                                        <p:attrNameLst>
                                          <p:attrName>style.visibility</p:attrName>
                                        </p:attrNameLst>
                                      </p:cBhvr>
                                      <p:to>
                                        <p:strVal val="visible"/>
                                      </p:to>
                                    </p:set>
                                    <p:anim calcmode="lin" valueType="num">
                                      <p:cBhvr additive="base">
                                        <p:cTn dur="500"/>
                                        <p:tgtEl>
                                          <p:spTgt spid="372">
                                            <p:txEl>
                                              <p:pRg end="11" st="1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72">
                                            <p:txEl>
                                              <p:pRg end="12" st="12"/>
                                            </p:txEl>
                                          </p:spTgt>
                                        </p:tgtEl>
                                        <p:attrNameLst>
                                          <p:attrName>style.visibility</p:attrName>
                                        </p:attrNameLst>
                                      </p:cBhvr>
                                      <p:to>
                                        <p:strVal val="visible"/>
                                      </p:to>
                                    </p:set>
                                    <p:anim calcmode="lin" valueType="num">
                                      <p:cBhvr additive="base">
                                        <p:cTn dur="500"/>
                                        <p:tgtEl>
                                          <p:spTgt spid="372">
                                            <p:txEl>
                                              <p:pRg end="12" st="1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72">
                                            <p:txEl>
                                              <p:pRg end="13" st="13"/>
                                            </p:txEl>
                                          </p:spTgt>
                                        </p:tgtEl>
                                        <p:attrNameLst>
                                          <p:attrName>style.visibility</p:attrName>
                                        </p:attrNameLst>
                                      </p:cBhvr>
                                      <p:to>
                                        <p:strVal val="visible"/>
                                      </p:to>
                                    </p:set>
                                    <p:anim calcmode="lin" valueType="num">
                                      <p:cBhvr additive="base">
                                        <p:cTn dur="500"/>
                                        <p:tgtEl>
                                          <p:spTgt spid="372">
                                            <p:txEl>
                                              <p:pRg end="13" st="1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72">
                                            <p:txEl>
                                              <p:pRg end="14" st="14"/>
                                            </p:txEl>
                                          </p:spTgt>
                                        </p:tgtEl>
                                        <p:attrNameLst>
                                          <p:attrName>style.visibility</p:attrName>
                                        </p:attrNameLst>
                                      </p:cBhvr>
                                      <p:to>
                                        <p:strVal val="visible"/>
                                      </p:to>
                                    </p:set>
                                    <p:anim calcmode="lin" valueType="num">
                                      <p:cBhvr additive="base">
                                        <p:cTn dur="500"/>
                                        <p:tgtEl>
                                          <p:spTgt spid="372">
                                            <p:txEl>
                                              <p:pRg end="14" st="1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72">
                                            <p:txEl>
                                              <p:pRg end="15" st="15"/>
                                            </p:txEl>
                                          </p:spTgt>
                                        </p:tgtEl>
                                        <p:attrNameLst>
                                          <p:attrName>style.visibility</p:attrName>
                                        </p:attrNameLst>
                                      </p:cBhvr>
                                      <p:to>
                                        <p:strVal val="visible"/>
                                      </p:to>
                                    </p:set>
                                    <p:anim calcmode="lin" valueType="num">
                                      <p:cBhvr additive="base">
                                        <p:cTn dur="500"/>
                                        <p:tgtEl>
                                          <p:spTgt spid="372">
                                            <p:txEl>
                                              <p:pRg end="15" st="1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72">
                                            <p:txEl>
                                              <p:pRg end="16" st="16"/>
                                            </p:txEl>
                                          </p:spTgt>
                                        </p:tgtEl>
                                        <p:attrNameLst>
                                          <p:attrName>style.visibility</p:attrName>
                                        </p:attrNameLst>
                                      </p:cBhvr>
                                      <p:to>
                                        <p:strVal val="visible"/>
                                      </p:to>
                                    </p:set>
                                    <p:anim calcmode="lin" valueType="num">
                                      <p:cBhvr additive="base">
                                        <p:cTn dur="500"/>
                                        <p:tgtEl>
                                          <p:spTgt spid="372">
                                            <p:txEl>
                                              <p:pRg end="16" st="16"/>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gd23c948923_4_26"/>
          <p:cNvSpPr txBox="1"/>
          <p:nvPr>
            <p:ph type="title"/>
          </p:nvPr>
        </p:nvSpPr>
        <p:spPr>
          <a:xfrm>
            <a:off x="838200" y="365126"/>
            <a:ext cx="9360900" cy="6900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959"/>
              <a:buFont typeface="Calibri"/>
              <a:buNone/>
            </a:pPr>
            <a:r>
              <a:rPr b="1" lang="uk-UA" sz="3959"/>
              <a:t>Академічна доброчесність у навчанні</a:t>
            </a:r>
            <a:endParaRPr/>
          </a:p>
        </p:txBody>
      </p:sp>
      <p:pic>
        <p:nvPicPr>
          <p:cNvPr descr="Зображення, що містить малювання&#10;&#10;Автоматично згенерований опис" id="380" name="Google Shape;380;gd23c948923_4_26"/>
          <p:cNvPicPr preferRelativeResize="0"/>
          <p:nvPr/>
        </p:nvPicPr>
        <p:blipFill rotWithShape="1">
          <a:blip r:embed="rId3">
            <a:alphaModFix/>
          </a:blip>
          <a:srcRect b="0" l="0" r="0" t="0"/>
          <a:stretch/>
        </p:blipFill>
        <p:spPr>
          <a:xfrm>
            <a:off x="10257692" y="169863"/>
            <a:ext cx="1524000" cy="952500"/>
          </a:xfrm>
          <a:prstGeom prst="rect">
            <a:avLst/>
          </a:prstGeom>
          <a:noFill/>
          <a:ln>
            <a:noFill/>
          </a:ln>
        </p:spPr>
      </p:pic>
      <p:pic>
        <p:nvPicPr>
          <p:cNvPr id="381" name="Google Shape;381;gd23c948923_4_26"/>
          <p:cNvPicPr preferRelativeResize="0"/>
          <p:nvPr/>
        </p:nvPicPr>
        <p:blipFill>
          <a:blip r:embed="rId4">
            <a:alphaModFix/>
          </a:blip>
          <a:stretch>
            <a:fillRect/>
          </a:stretch>
        </p:blipFill>
        <p:spPr>
          <a:xfrm>
            <a:off x="152400" y="1122375"/>
            <a:ext cx="11629302" cy="55832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gd23c948923_4_33"/>
          <p:cNvSpPr txBox="1"/>
          <p:nvPr>
            <p:ph type="title"/>
          </p:nvPr>
        </p:nvSpPr>
        <p:spPr>
          <a:xfrm>
            <a:off x="838200" y="365126"/>
            <a:ext cx="9360900" cy="6900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959"/>
              <a:buFont typeface="Calibri"/>
              <a:buNone/>
            </a:pPr>
            <a:r>
              <a:rPr b="1" lang="uk-UA" sz="3959"/>
              <a:t>Академічна доброчесність у навчанні</a:t>
            </a:r>
            <a:endParaRPr/>
          </a:p>
        </p:txBody>
      </p:sp>
      <p:pic>
        <p:nvPicPr>
          <p:cNvPr descr="Зображення, що містить малювання&#10;&#10;Автоматично згенерований опис" id="388" name="Google Shape;388;gd23c948923_4_33"/>
          <p:cNvPicPr preferRelativeResize="0"/>
          <p:nvPr/>
        </p:nvPicPr>
        <p:blipFill rotWithShape="1">
          <a:blip r:embed="rId3">
            <a:alphaModFix/>
          </a:blip>
          <a:srcRect b="0" l="0" r="0" t="0"/>
          <a:stretch/>
        </p:blipFill>
        <p:spPr>
          <a:xfrm>
            <a:off x="10257692" y="169863"/>
            <a:ext cx="1524000" cy="952500"/>
          </a:xfrm>
          <a:prstGeom prst="rect">
            <a:avLst/>
          </a:prstGeom>
          <a:noFill/>
          <a:ln>
            <a:noFill/>
          </a:ln>
        </p:spPr>
      </p:pic>
      <p:pic>
        <p:nvPicPr>
          <p:cNvPr id="389" name="Google Shape;389;gd23c948923_4_33"/>
          <p:cNvPicPr preferRelativeResize="0"/>
          <p:nvPr/>
        </p:nvPicPr>
        <p:blipFill>
          <a:blip r:embed="rId4">
            <a:alphaModFix/>
          </a:blip>
          <a:stretch>
            <a:fillRect/>
          </a:stretch>
        </p:blipFill>
        <p:spPr>
          <a:xfrm>
            <a:off x="366300" y="1295275"/>
            <a:ext cx="11298851" cy="523735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gd23c948923_4_39"/>
          <p:cNvSpPr txBox="1"/>
          <p:nvPr>
            <p:ph type="title"/>
          </p:nvPr>
        </p:nvSpPr>
        <p:spPr>
          <a:xfrm>
            <a:off x="838200" y="365126"/>
            <a:ext cx="9360900" cy="6900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959"/>
              <a:buFont typeface="Calibri"/>
              <a:buNone/>
            </a:pPr>
            <a:r>
              <a:rPr b="1" lang="uk-UA" sz="3959"/>
              <a:t>Академічна доброчесність у навчанні</a:t>
            </a:r>
            <a:endParaRPr/>
          </a:p>
        </p:txBody>
      </p:sp>
      <p:pic>
        <p:nvPicPr>
          <p:cNvPr descr="Зображення, що містить малювання&#10;&#10;Автоматично згенерований опис" id="396" name="Google Shape;396;gd23c948923_4_39"/>
          <p:cNvPicPr preferRelativeResize="0"/>
          <p:nvPr/>
        </p:nvPicPr>
        <p:blipFill rotWithShape="1">
          <a:blip r:embed="rId3">
            <a:alphaModFix/>
          </a:blip>
          <a:srcRect b="0" l="0" r="0" t="0"/>
          <a:stretch/>
        </p:blipFill>
        <p:spPr>
          <a:xfrm>
            <a:off x="10257692" y="169863"/>
            <a:ext cx="1524000" cy="952500"/>
          </a:xfrm>
          <a:prstGeom prst="rect">
            <a:avLst/>
          </a:prstGeom>
          <a:noFill/>
          <a:ln>
            <a:noFill/>
          </a:ln>
        </p:spPr>
      </p:pic>
      <p:pic>
        <p:nvPicPr>
          <p:cNvPr id="397" name="Google Shape;397;gd23c948923_4_39"/>
          <p:cNvPicPr preferRelativeResize="0"/>
          <p:nvPr/>
        </p:nvPicPr>
        <p:blipFill>
          <a:blip r:embed="rId4">
            <a:alphaModFix/>
          </a:blip>
          <a:stretch>
            <a:fillRect/>
          </a:stretch>
        </p:blipFill>
        <p:spPr>
          <a:xfrm>
            <a:off x="152400" y="1274775"/>
            <a:ext cx="11766851" cy="54308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9"/>
          <p:cNvSpPr txBox="1"/>
          <p:nvPr>
            <p:ph type="title"/>
          </p:nvPr>
        </p:nvSpPr>
        <p:spPr>
          <a:xfrm>
            <a:off x="268825" y="11077"/>
            <a:ext cx="10515600" cy="7620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uk-UA"/>
              <a:t>Реєстрація слухачів</a:t>
            </a:r>
            <a:endParaRPr/>
          </a:p>
        </p:txBody>
      </p:sp>
      <p:pic>
        <p:nvPicPr>
          <p:cNvPr descr="Зображення, що містить малювання&#10;&#10;Автоматично згенерований опис" id="404" name="Google Shape;404;p9"/>
          <p:cNvPicPr preferRelativeResize="0"/>
          <p:nvPr/>
        </p:nvPicPr>
        <p:blipFill rotWithShape="1">
          <a:blip r:embed="rId3">
            <a:alphaModFix/>
          </a:blip>
          <a:srcRect b="0" l="0" r="0" t="0"/>
          <a:stretch/>
        </p:blipFill>
        <p:spPr>
          <a:xfrm>
            <a:off x="10599342" y="11063"/>
            <a:ext cx="1524000" cy="952500"/>
          </a:xfrm>
          <a:prstGeom prst="rect">
            <a:avLst/>
          </a:prstGeom>
          <a:noFill/>
          <a:ln>
            <a:noFill/>
          </a:ln>
        </p:spPr>
      </p:pic>
      <p:sp>
        <p:nvSpPr>
          <p:cNvPr id="405" name="Google Shape;405;p9"/>
          <p:cNvSpPr txBox="1"/>
          <p:nvPr/>
        </p:nvSpPr>
        <p:spPr>
          <a:xfrm>
            <a:off x="535250" y="1019425"/>
            <a:ext cx="50202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uk-UA" sz="2400">
                <a:latin typeface="Calibri"/>
                <a:ea typeface="Calibri"/>
                <a:cs typeface="Calibri"/>
                <a:sym typeface="Calibri"/>
              </a:rPr>
              <a:t>В блоці “Реєстрація слухачів”</a:t>
            </a:r>
            <a:endParaRPr sz="2400">
              <a:latin typeface="Calibri"/>
              <a:ea typeface="Calibri"/>
              <a:cs typeface="Calibri"/>
              <a:sym typeface="Calibri"/>
            </a:endParaRPr>
          </a:p>
        </p:txBody>
      </p:sp>
      <p:pic>
        <p:nvPicPr>
          <p:cNvPr id="406" name="Google Shape;406;p9"/>
          <p:cNvPicPr preferRelativeResize="0"/>
          <p:nvPr/>
        </p:nvPicPr>
        <p:blipFill>
          <a:blip r:embed="rId4">
            <a:alphaModFix/>
          </a:blip>
          <a:stretch>
            <a:fillRect/>
          </a:stretch>
        </p:blipFill>
        <p:spPr>
          <a:xfrm>
            <a:off x="229350" y="2300088"/>
            <a:ext cx="11887200" cy="2717539"/>
          </a:xfrm>
          <a:prstGeom prst="rect">
            <a:avLst/>
          </a:prstGeom>
          <a:noFill/>
          <a:ln>
            <a:noFill/>
          </a:ln>
        </p:spPr>
      </p:pic>
      <p:cxnSp>
        <p:nvCxnSpPr>
          <p:cNvPr id="407" name="Google Shape;407;p9"/>
          <p:cNvCxnSpPr>
            <a:stCxn id="405" idx="2"/>
          </p:cNvCxnSpPr>
          <p:nvPr/>
        </p:nvCxnSpPr>
        <p:spPr>
          <a:xfrm flipH="1">
            <a:off x="1410950" y="1573525"/>
            <a:ext cx="1634400" cy="844200"/>
          </a:xfrm>
          <a:prstGeom prst="straightConnector1">
            <a:avLst/>
          </a:prstGeom>
          <a:noFill/>
          <a:ln cap="flat" cmpd="sng" w="38100">
            <a:solidFill>
              <a:schemeClr val="dk2"/>
            </a:solidFill>
            <a:prstDash val="solid"/>
            <a:round/>
            <a:headEnd len="med" w="med" type="none"/>
            <a:tailEnd len="med" w="med" type="triangle"/>
          </a:ln>
        </p:spPr>
      </p:cxnSp>
      <p:cxnSp>
        <p:nvCxnSpPr>
          <p:cNvPr id="408" name="Google Shape;408;p9"/>
          <p:cNvCxnSpPr/>
          <p:nvPr/>
        </p:nvCxnSpPr>
        <p:spPr>
          <a:xfrm>
            <a:off x="2280075" y="2742300"/>
            <a:ext cx="670500" cy="10800"/>
          </a:xfrm>
          <a:prstGeom prst="straightConnector1">
            <a:avLst/>
          </a:prstGeom>
          <a:noFill/>
          <a:ln cap="flat" cmpd="sng" w="38100">
            <a:solidFill>
              <a:schemeClr val="dk2"/>
            </a:solidFill>
            <a:prstDash val="solid"/>
            <a:round/>
            <a:headEnd len="med" w="med" type="none"/>
            <a:tailEnd len="med" w="med" type="triangle"/>
          </a:ln>
        </p:spPr>
      </p:cxnSp>
      <p:sp>
        <p:nvSpPr>
          <p:cNvPr id="409" name="Google Shape;409;p9"/>
          <p:cNvSpPr/>
          <p:nvPr/>
        </p:nvSpPr>
        <p:spPr>
          <a:xfrm>
            <a:off x="404575" y="3118175"/>
            <a:ext cx="1875000" cy="17169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g9392ed009e_0_18"/>
          <p:cNvSpPr txBox="1"/>
          <p:nvPr>
            <p:ph type="title"/>
          </p:nvPr>
        </p:nvSpPr>
        <p:spPr>
          <a:xfrm>
            <a:off x="838200" y="106327"/>
            <a:ext cx="10515600" cy="7620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uk-UA"/>
              <a:t>Вхідне опитування</a:t>
            </a:r>
            <a:endParaRPr/>
          </a:p>
        </p:txBody>
      </p:sp>
      <p:pic>
        <p:nvPicPr>
          <p:cNvPr descr="Зображення, що містить малювання&#10;&#10;Автоматично згенерований опис" id="416" name="Google Shape;416;g9392ed009e_0_18"/>
          <p:cNvPicPr preferRelativeResize="0"/>
          <p:nvPr/>
        </p:nvPicPr>
        <p:blipFill rotWithShape="1">
          <a:blip r:embed="rId3">
            <a:alphaModFix/>
          </a:blip>
          <a:srcRect b="0" l="0" r="0" t="0"/>
          <a:stretch/>
        </p:blipFill>
        <p:spPr>
          <a:xfrm>
            <a:off x="10205442" y="11063"/>
            <a:ext cx="1524000" cy="952500"/>
          </a:xfrm>
          <a:prstGeom prst="rect">
            <a:avLst/>
          </a:prstGeom>
          <a:noFill/>
          <a:ln>
            <a:noFill/>
          </a:ln>
        </p:spPr>
      </p:pic>
      <p:pic>
        <p:nvPicPr>
          <p:cNvPr id="417" name="Google Shape;417;g9392ed009e_0_18"/>
          <p:cNvPicPr preferRelativeResize="0"/>
          <p:nvPr/>
        </p:nvPicPr>
        <p:blipFill>
          <a:blip r:embed="rId4">
            <a:alphaModFix/>
          </a:blip>
          <a:stretch>
            <a:fillRect/>
          </a:stretch>
        </p:blipFill>
        <p:spPr>
          <a:xfrm>
            <a:off x="152400" y="1020725"/>
            <a:ext cx="8392975" cy="2139225"/>
          </a:xfrm>
          <a:prstGeom prst="rect">
            <a:avLst/>
          </a:prstGeom>
          <a:noFill/>
          <a:ln>
            <a:noFill/>
          </a:ln>
        </p:spPr>
      </p:pic>
      <p:pic>
        <p:nvPicPr>
          <p:cNvPr id="418" name="Google Shape;418;g9392ed009e_0_18"/>
          <p:cNvPicPr preferRelativeResize="0"/>
          <p:nvPr/>
        </p:nvPicPr>
        <p:blipFill>
          <a:blip r:embed="rId5">
            <a:alphaModFix/>
          </a:blip>
          <a:stretch>
            <a:fillRect/>
          </a:stretch>
        </p:blipFill>
        <p:spPr>
          <a:xfrm>
            <a:off x="241225" y="3312343"/>
            <a:ext cx="12191999" cy="2639264"/>
          </a:xfrm>
          <a:prstGeom prst="rect">
            <a:avLst/>
          </a:prstGeom>
          <a:noFill/>
          <a:ln>
            <a:noFill/>
          </a:ln>
        </p:spPr>
      </p:pic>
      <p:pic>
        <p:nvPicPr>
          <p:cNvPr id="419" name="Google Shape;419;g9392ed009e_0_18"/>
          <p:cNvPicPr preferRelativeResize="0"/>
          <p:nvPr/>
        </p:nvPicPr>
        <p:blipFill>
          <a:blip r:embed="rId6">
            <a:alphaModFix/>
          </a:blip>
          <a:stretch>
            <a:fillRect/>
          </a:stretch>
        </p:blipFill>
        <p:spPr>
          <a:xfrm>
            <a:off x="2612500" y="5347150"/>
            <a:ext cx="9051026" cy="12508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g9392ed009e_0_27"/>
          <p:cNvSpPr txBox="1"/>
          <p:nvPr>
            <p:ph type="title"/>
          </p:nvPr>
        </p:nvSpPr>
        <p:spPr>
          <a:xfrm>
            <a:off x="838200" y="106327"/>
            <a:ext cx="10515600" cy="7620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uk-UA"/>
              <a:t>Вхідне опитування</a:t>
            </a:r>
            <a:endParaRPr/>
          </a:p>
        </p:txBody>
      </p:sp>
      <p:pic>
        <p:nvPicPr>
          <p:cNvPr descr="Зображення, що містить малювання&#10;&#10;Автоматично згенерований опис" id="426" name="Google Shape;426;g9392ed009e_0_27"/>
          <p:cNvPicPr preferRelativeResize="0"/>
          <p:nvPr/>
        </p:nvPicPr>
        <p:blipFill rotWithShape="1">
          <a:blip r:embed="rId3">
            <a:alphaModFix/>
          </a:blip>
          <a:srcRect b="0" l="0" r="0" t="0"/>
          <a:stretch/>
        </p:blipFill>
        <p:spPr>
          <a:xfrm>
            <a:off x="10205442" y="11063"/>
            <a:ext cx="1524000" cy="952500"/>
          </a:xfrm>
          <a:prstGeom prst="rect">
            <a:avLst/>
          </a:prstGeom>
          <a:noFill/>
          <a:ln>
            <a:noFill/>
          </a:ln>
        </p:spPr>
      </p:pic>
      <p:pic>
        <p:nvPicPr>
          <p:cNvPr id="427" name="Google Shape;427;g9392ed009e_0_27"/>
          <p:cNvPicPr preferRelativeResize="0"/>
          <p:nvPr/>
        </p:nvPicPr>
        <p:blipFill>
          <a:blip r:embed="rId4">
            <a:alphaModFix/>
          </a:blip>
          <a:stretch>
            <a:fillRect/>
          </a:stretch>
        </p:blipFill>
        <p:spPr>
          <a:xfrm>
            <a:off x="201475" y="868326"/>
            <a:ext cx="11887201" cy="5785401"/>
          </a:xfrm>
          <a:prstGeom prst="rect">
            <a:avLst/>
          </a:prstGeom>
          <a:noFill/>
          <a:ln>
            <a:noFill/>
          </a:ln>
        </p:spPr>
      </p:pic>
      <p:pic>
        <p:nvPicPr>
          <p:cNvPr id="428" name="Google Shape;428;g9392ed009e_0_27"/>
          <p:cNvPicPr preferRelativeResize="0"/>
          <p:nvPr/>
        </p:nvPicPr>
        <p:blipFill>
          <a:blip r:embed="rId5">
            <a:alphaModFix/>
          </a:blip>
          <a:stretch>
            <a:fillRect/>
          </a:stretch>
        </p:blipFill>
        <p:spPr>
          <a:xfrm>
            <a:off x="6479600" y="4347275"/>
            <a:ext cx="5477175" cy="24616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sp>
        <p:nvSpPr>
          <p:cNvPr id="434" name="Google Shape;434;p10"/>
          <p:cNvSpPr txBox="1"/>
          <p:nvPr>
            <p:ph type="title"/>
          </p:nvPr>
        </p:nvSpPr>
        <p:spPr>
          <a:xfrm>
            <a:off x="838200" y="106327"/>
            <a:ext cx="10515600" cy="761926"/>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uk-UA"/>
              <a:t>Розклад занять та подій</a:t>
            </a:r>
            <a:endParaRPr/>
          </a:p>
        </p:txBody>
      </p:sp>
      <p:pic>
        <p:nvPicPr>
          <p:cNvPr id="435" name="Google Shape;435;p10"/>
          <p:cNvPicPr preferRelativeResize="0"/>
          <p:nvPr/>
        </p:nvPicPr>
        <p:blipFill rotWithShape="1">
          <a:blip r:embed="rId3">
            <a:alphaModFix/>
          </a:blip>
          <a:srcRect b="0" l="0" r="0" t="0"/>
          <a:stretch/>
        </p:blipFill>
        <p:spPr>
          <a:xfrm>
            <a:off x="838200" y="868254"/>
            <a:ext cx="10515600" cy="588342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p11"/>
          <p:cNvSpPr txBox="1"/>
          <p:nvPr>
            <p:ph type="title"/>
          </p:nvPr>
        </p:nvSpPr>
        <p:spPr>
          <a:xfrm>
            <a:off x="838200" y="106327"/>
            <a:ext cx="10515600" cy="761926"/>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uk-UA"/>
              <a:t>Розклад занять та подій</a:t>
            </a:r>
            <a:endParaRPr/>
          </a:p>
        </p:txBody>
      </p:sp>
      <p:pic>
        <p:nvPicPr>
          <p:cNvPr id="442" name="Google Shape;442;p11"/>
          <p:cNvPicPr preferRelativeResize="0"/>
          <p:nvPr/>
        </p:nvPicPr>
        <p:blipFill>
          <a:blip r:embed="rId3">
            <a:alphaModFix/>
          </a:blip>
          <a:stretch>
            <a:fillRect/>
          </a:stretch>
        </p:blipFill>
        <p:spPr>
          <a:xfrm>
            <a:off x="1849625" y="868253"/>
            <a:ext cx="8395649" cy="568494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2"/>
          <p:cNvSpPr txBox="1"/>
          <p:nvPr>
            <p:ph type="title"/>
          </p:nvPr>
        </p:nvSpPr>
        <p:spPr>
          <a:xfrm>
            <a:off x="838200" y="177984"/>
            <a:ext cx="9464100" cy="7335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18918"/>
              <a:buFont typeface="Calibri"/>
              <a:buNone/>
            </a:pPr>
            <a:r>
              <a:rPr b="1" lang="uk-UA"/>
              <a:t>Вхід </a:t>
            </a:r>
            <a:r>
              <a:rPr lang="uk-UA"/>
              <a:t>на платформу </a:t>
            </a:r>
            <a:r>
              <a:rPr b="1" lang="uk-UA"/>
              <a:t>дистанційного навчання</a:t>
            </a:r>
            <a:endParaRPr/>
          </a:p>
        </p:txBody>
      </p:sp>
      <p:pic>
        <p:nvPicPr>
          <p:cNvPr descr="Зображення, що містить малювання&#10;&#10;Автоматично згенерований опис" id="298" name="Google Shape;298;p2"/>
          <p:cNvPicPr preferRelativeResize="0"/>
          <p:nvPr/>
        </p:nvPicPr>
        <p:blipFill rotWithShape="1">
          <a:blip r:embed="rId3">
            <a:alphaModFix/>
          </a:blip>
          <a:srcRect b="0" l="0" r="0" t="0"/>
          <a:stretch/>
        </p:blipFill>
        <p:spPr>
          <a:xfrm>
            <a:off x="10538439" y="68539"/>
            <a:ext cx="1524000" cy="952500"/>
          </a:xfrm>
          <a:prstGeom prst="rect">
            <a:avLst/>
          </a:prstGeom>
          <a:noFill/>
          <a:ln>
            <a:noFill/>
          </a:ln>
        </p:spPr>
      </p:pic>
      <p:pic>
        <p:nvPicPr>
          <p:cNvPr id="299" name="Google Shape;299;p2"/>
          <p:cNvPicPr preferRelativeResize="0"/>
          <p:nvPr/>
        </p:nvPicPr>
        <p:blipFill>
          <a:blip r:embed="rId4">
            <a:alphaModFix/>
          </a:blip>
          <a:stretch>
            <a:fillRect/>
          </a:stretch>
        </p:blipFill>
        <p:spPr>
          <a:xfrm>
            <a:off x="880050" y="1133564"/>
            <a:ext cx="10553832" cy="553216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gb8e1351540_0_18"/>
          <p:cNvSpPr txBox="1"/>
          <p:nvPr>
            <p:ph type="title"/>
          </p:nvPr>
        </p:nvSpPr>
        <p:spPr>
          <a:xfrm>
            <a:off x="230875" y="201577"/>
            <a:ext cx="10515600" cy="7620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uk-UA"/>
              <a:t>Навчальний процес та прогрес слухача</a:t>
            </a:r>
            <a:endParaRPr/>
          </a:p>
        </p:txBody>
      </p:sp>
      <p:pic>
        <p:nvPicPr>
          <p:cNvPr descr="Зображення, що містить малювання&#10;&#10;Автоматично згенерований опис" id="449" name="Google Shape;449;gb8e1351540_0_18"/>
          <p:cNvPicPr preferRelativeResize="0"/>
          <p:nvPr/>
        </p:nvPicPr>
        <p:blipFill rotWithShape="1">
          <a:blip r:embed="rId3">
            <a:alphaModFix/>
          </a:blip>
          <a:srcRect b="0" l="0" r="0" t="0"/>
          <a:stretch/>
        </p:blipFill>
        <p:spPr>
          <a:xfrm>
            <a:off x="10599342" y="201563"/>
            <a:ext cx="1524000" cy="952500"/>
          </a:xfrm>
          <a:prstGeom prst="rect">
            <a:avLst/>
          </a:prstGeom>
          <a:noFill/>
          <a:ln>
            <a:noFill/>
          </a:ln>
        </p:spPr>
      </p:pic>
      <p:pic>
        <p:nvPicPr>
          <p:cNvPr id="450" name="Google Shape;450;gb8e1351540_0_18"/>
          <p:cNvPicPr preferRelativeResize="0"/>
          <p:nvPr/>
        </p:nvPicPr>
        <p:blipFill>
          <a:blip r:embed="rId4">
            <a:alphaModFix/>
          </a:blip>
          <a:stretch>
            <a:fillRect/>
          </a:stretch>
        </p:blipFill>
        <p:spPr>
          <a:xfrm>
            <a:off x="177225" y="1266988"/>
            <a:ext cx="11837544" cy="539913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gb8e1351540_0_27"/>
          <p:cNvSpPr txBox="1"/>
          <p:nvPr>
            <p:ph type="title"/>
          </p:nvPr>
        </p:nvSpPr>
        <p:spPr>
          <a:xfrm>
            <a:off x="268825" y="201577"/>
            <a:ext cx="10515600" cy="7620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uk-UA"/>
              <a:t>Навчальний процес та прогрес слухача</a:t>
            </a:r>
            <a:endParaRPr/>
          </a:p>
        </p:txBody>
      </p:sp>
      <p:pic>
        <p:nvPicPr>
          <p:cNvPr descr="Зображення, що містить малювання&#10;&#10;Автоматично згенерований опис" id="457" name="Google Shape;457;gb8e1351540_0_27"/>
          <p:cNvPicPr preferRelativeResize="0"/>
          <p:nvPr/>
        </p:nvPicPr>
        <p:blipFill rotWithShape="1">
          <a:blip r:embed="rId3">
            <a:alphaModFix/>
          </a:blip>
          <a:srcRect b="0" l="0" r="0" t="0"/>
          <a:stretch/>
        </p:blipFill>
        <p:spPr>
          <a:xfrm>
            <a:off x="10414917" y="201563"/>
            <a:ext cx="1524000" cy="952500"/>
          </a:xfrm>
          <a:prstGeom prst="rect">
            <a:avLst/>
          </a:prstGeom>
          <a:noFill/>
          <a:ln>
            <a:noFill/>
          </a:ln>
        </p:spPr>
      </p:pic>
      <p:pic>
        <p:nvPicPr>
          <p:cNvPr id="458" name="Google Shape;458;gb8e1351540_0_27"/>
          <p:cNvPicPr preferRelativeResize="0"/>
          <p:nvPr/>
        </p:nvPicPr>
        <p:blipFill>
          <a:blip r:embed="rId4">
            <a:alphaModFix/>
          </a:blip>
          <a:stretch>
            <a:fillRect/>
          </a:stretch>
        </p:blipFill>
        <p:spPr>
          <a:xfrm>
            <a:off x="742950" y="1128038"/>
            <a:ext cx="10706100" cy="54959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gb8e1351540_0_35"/>
          <p:cNvSpPr txBox="1"/>
          <p:nvPr>
            <p:ph type="title"/>
          </p:nvPr>
        </p:nvSpPr>
        <p:spPr>
          <a:xfrm>
            <a:off x="838200" y="106327"/>
            <a:ext cx="10515600" cy="7620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uk-UA"/>
              <a:t>Рефлексія</a:t>
            </a:r>
            <a:endParaRPr/>
          </a:p>
        </p:txBody>
      </p:sp>
      <p:pic>
        <p:nvPicPr>
          <p:cNvPr descr="Зображення, що містить малювання&#10;&#10;Автоматично згенерований опис" id="465" name="Google Shape;465;gb8e1351540_0_35"/>
          <p:cNvPicPr preferRelativeResize="0"/>
          <p:nvPr/>
        </p:nvPicPr>
        <p:blipFill rotWithShape="1">
          <a:blip r:embed="rId3">
            <a:alphaModFix/>
          </a:blip>
          <a:srcRect b="0" l="0" r="0" t="0"/>
          <a:stretch/>
        </p:blipFill>
        <p:spPr>
          <a:xfrm>
            <a:off x="10205442" y="11063"/>
            <a:ext cx="1524000" cy="952500"/>
          </a:xfrm>
          <a:prstGeom prst="rect">
            <a:avLst/>
          </a:prstGeom>
          <a:noFill/>
          <a:ln>
            <a:noFill/>
          </a:ln>
        </p:spPr>
      </p:pic>
      <p:pic>
        <p:nvPicPr>
          <p:cNvPr id="466" name="Google Shape;466;gb8e1351540_0_35"/>
          <p:cNvPicPr preferRelativeResize="0"/>
          <p:nvPr/>
        </p:nvPicPr>
        <p:blipFill>
          <a:blip r:embed="rId4">
            <a:alphaModFix/>
          </a:blip>
          <a:stretch>
            <a:fillRect/>
          </a:stretch>
        </p:blipFill>
        <p:spPr>
          <a:xfrm>
            <a:off x="2391450" y="792975"/>
            <a:ext cx="6630225" cy="5976450"/>
          </a:xfrm>
          <a:prstGeom prst="rect">
            <a:avLst/>
          </a:prstGeom>
          <a:noFill/>
          <a:ln>
            <a:noFill/>
          </a:ln>
        </p:spPr>
      </p:pic>
      <p:pic>
        <p:nvPicPr>
          <p:cNvPr id="467" name="Google Shape;467;gb8e1351540_0_35"/>
          <p:cNvPicPr preferRelativeResize="0"/>
          <p:nvPr/>
        </p:nvPicPr>
        <p:blipFill>
          <a:blip r:embed="rId5">
            <a:alphaModFix/>
          </a:blip>
          <a:stretch>
            <a:fillRect/>
          </a:stretch>
        </p:blipFill>
        <p:spPr>
          <a:xfrm>
            <a:off x="9174075" y="1115963"/>
            <a:ext cx="2865525" cy="466764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g11df8af5fb9_0_0"/>
          <p:cNvSpPr txBox="1"/>
          <p:nvPr>
            <p:ph type="title"/>
          </p:nvPr>
        </p:nvSpPr>
        <p:spPr>
          <a:xfrm>
            <a:off x="838200" y="230675"/>
            <a:ext cx="10515600" cy="8571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uk-UA"/>
              <a:t>Отримання сертифікату</a:t>
            </a:r>
            <a:endParaRPr/>
          </a:p>
        </p:txBody>
      </p:sp>
      <p:sp>
        <p:nvSpPr>
          <p:cNvPr id="474" name="Google Shape;474;g11df8af5fb9_0_0"/>
          <p:cNvSpPr txBox="1"/>
          <p:nvPr>
            <p:ph idx="1" type="body"/>
          </p:nvPr>
        </p:nvSpPr>
        <p:spPr>
          <a:xfrm>
            <a:off x="838200" y="963750"/>
            <a:ext cx="6213600" cy="1226400"/>
          </a:xfrm>
          <a:prstGeom prst="rect">
            <a:avLst/>
          </a:prstGeom>
        </p:spPr>
        <p:txBody>
          <a:bodyPr anchorCtr="0" anchor="t" bIns="45700" lIns="91425" spcFirstLastPara="1" rIns="91425" wrap="square" tIns="45700">
            <a:normAutofit fontScale="40000"/>
          </a:bodyPr>
          <a:lstStyle/>
          <a:p>
            <a:pPr indent="-228600" lvl="0" marL="457200" rtl="0" algn="ctr">
              <a:lnSpc>
                <a:spcPct val="115000"/>
              </a:lnSpc>
              <a:spcBef>
                <a:spcPts val="1200"/>
              </a:spcBef>
              <a:spcAft>
                <a:spcPts val="0"/>
              </a:spcAft>
              <a:buClr>
                <a:schemeClr val="dk1"/>
              </a:buClr>
              <a:buSzPct val="34688"/>
              <a:buFont typeface="Arial"/>
              <a:buNone/>
            </a:pPr>
            <a:r>
              <a:rPr b="1" lang="uk-UA" sz="3171">
                <a:latin typeface="Arial"/>
                <a:ea typeface="Arial"/>
                <a:cs typeface="Arial"/>
                <a:sym typeface="Arial"/>
              </a:rPr>
              <a:t>Електронний сертифікат можна завантажити за наступним посиланням</a:t>
            </a:r>
            <a:endParaRPr b="1" sz="3171">
              <a:latin typeface="Arial"/>
              <a:ea typeface="Arial"/>
              <a:cs typeface="Arial"/>
              <a:sym typeface="Arial"/>
            </a:endParaRPr>
          </a:p>
          <a:p>
            <a:pPr indent="0" lvl="0" marL="228600" rtl="0" algn="ctr">
              <a:lnSpc>
                <a:spcPct val="115000"/>
              </a:lnSpc>
              <a:spcBef>
                <a:spcPts val="1200"/>
              </a:spcBef>
              <a:spcAft>
                <a:spcPts val="0"/>
              </a:spcAft>
              <a:buClr>
                <a:schemeClr val="dk1"/>
              </a:buClr>
              <a:buSzPct val="34688"/>
              <a:buFont typeface="Arial"/>
              <a:buNone/>
            </a:pPr>
            <a:r>
              <a:rPr lang="uk-UA" sz="3171" u="sng">
                <a:solidFill>
                  <a:schemeClr val="hlink"/>
                </a:solidFill>
                <a:latin typeface="Arial"/>
                <a:ea typeface="Arial"/>
                <a:cs typeface="Arial"/>
                <a:sym typeface="Arial"/>
              </a:rPr>
              <a:t>http://loippo.lviv.ua/certification-2023/</a:t>
            </a:r>
            <a:endParaRPr sz="3171" u="sng">
              <a:solidFill>
                <a:schemeClr val="hlink"/>
              </a:solidFill>
              <a:latin typeface="Arial"/>
              <a:ea typeface="Arial"/>
              <a:cs typeface="Arial"/>
              <a:sym typeface="Arial"/>
            </a:endParaRPr>
          </a:p>
          <a:p>
            <a:pPr indent="0" lvl="0" marL="228600" rtl="0" algn="ctr">
              <a:lnSpc>
                <a:spcPct val="115000"/>
              </a:lnSpc>
              <a:spcBef>
                <a:spcPts val="1200"/>
              </a:spcBef>
              <a:spcAft>
                <a:spcPts val="1200"/>
              </a:spcAft>
              <a:buClr>
                <a:schemeClr val="dk1"/>
              </a:buClr>
              <a:buSzPct val="34688"/>
              <a:buFont typeface="Arial"/>
              <a:buNone/>
            </a:pPr>
            <a:r>
              <a:t/>
            </a:r>
            <a:endParaRPr sz="3171" u="sng">
              <a:solidFill>
                <a:schemeClr val="hlink"/>
              </a:solidFill>
              <a:latin typeface="Arial"/>
              <a:ea typeface="Arial"/>
              <a:cs typeface="Arial"/>
              <a:sym typeface="Arial"/>
            </a:endParaRPr>
          </a:p>
        </p:txBody>
      </p:sp>
      <p:pic>
        <p:nvPicPr>
          <p:cNvPr id="475" name="Google Shape;475;g11df8af5fb9_0_0"/>
          <p:cNvPicPr preferRelativeResize="0"/>
          <p:nvPr/>
        </p:nvPicPr>
        <p:blipFill rotWithShape="1">
          <a:blip r:embed="rId3">
            <a:alphaModFix/>
          </a:blip>
          <a:srcRect b="26680" l="0" r="0" t="0"/>
          <a:stretch/>
        </p:blipFill>
        <p:spPr>
          <a:xfrm>
            <a:off x="152400" y="2353900"/>
            <a:ext cx="11887200" cy="3078149"/>
          </a:xfrm>
          <a:prstGeom prst="rect">
            <a:avLst/>
          </a:prstGeom>
          <a:noFill/>
          <a:ln>
            <a:noFill/>
          </a:ln>
        </p:spPr>
      </p:pic>
      <p:pic>
        <p:nvPicPr>
          <p:cNvPr id="476" name="Google Shape;476;g11df8af5fb9_0_0"/>
          <p:cNvPicPr preferRelativeResize="0"/>
          <p:nvPr/>
        </p:nvPicPr>
        <p:blipFill>
          <a:blip r:embed="rId4">
            <a:alphaModFix/>
          </a:blip>
          <a:stretch>
            <a:fillRect/>
          </a:stretch>
        </p:blipFill>
        <p:spPr>
          <a:xfrm>
            <a:off x="9147225" y="230663"/>
            <a:ext cx="2114550" cy="1876425"/>
          </a:xfrm>
          <a:prstGeom prst="rect">
            <a:avLst/>
          </a:prstGeom>
          <a:noFill/>
          <a:ln>
            <a:noFill/>
          </a:ln>
        </p:spPr>
      </p:pic>
      <p:sp>
        <p:nvSpPr>
          <p:cNvPr id="477" name="Google Shape;477;g11df8af5fb9_0_0"/>
          <p:cNvSpPr/>
          <p:nvPr/>
        </p:nvSpPr>
        <p:spPr>
          <a:xfrm rot="-3079340">
            <a:off x="8593343" y="1770680"/>
            <a:ext cx="601019" cy="549154"/>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78" name="Google Shape;478;g11df8af5fb9_0_0"/>
          <p:cNvPicPr preferRelativeResize="0"/>
          <p:nvPr/>
        </p:nvPicPr>
        <p:blipFill>
          <a:blip r:embed="rId5">
            <a:alphaModFix/>
          </a:blip>
          <a:stretch>
            <a:fillRect/>
          </a:stretch>
        </p:blipFill>
        <p:spPr>
          <a:xfrm>
            <a:off x="6105525" y="5619724"/>
            <a:ext cx="5934075" cy="1085850"/>
          </a:xfrm>
          <a:prstGeom prst="rect">
            <a:avLst/>
          </a:prstGeom>
          <a:noFill/>
          <a:ln>
            <a:noFill/>
          </a:ln>
        </p:spPr>
      </p:pic>
      <p:sp>
        <p:nvSpPr>
          <p:cNvPr id="479" name="Google Shape;479;g11df8af5fb9_0_0"/>
          <p:cNvSpPr/>
          <p:nvPr/>
        </p:nvSpPr>
        <p:spPr>
          <a:xfrm rot="3028019">
            <a:off x="6219079" y="5060788"/>
            <a:ext cx="1275838" cy="549129"/>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 name="Shape 484"/>
        <p:cNvGrpSpPr/>
        <p:nvPr/>
      </p:nvGrpSpPr>
      <p:grpSpPr>
        <a:xfrm>
          <a:off x="0" y="0"/>
          <a:ext cx="0" cy="0"/>
          <a:chOff x="0" y="0"/>
          <a:chExt cx="0" cy="0"/>
        </a:xfrm>
      </p:grpSpPr>
      <p:sp>
        <p:nvSpPr>
          <p:cNvPr id="485" name="Google Shape;485;g11df8af5fb9_0_8"/>
          <p:cNvSpPr txBox="1"/>
          <p:nvPr>
            <p:ph type="title"/>
          </p:nvPr>
        </p:nvSpPr>
        <p:spPr>
          <a:xfrm>
            <a:off x="838200" y="230675"/>
            <a:ext cx="10515600" cy="8571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uk-UA"/>
              <a:t>Отримання сертифікату</a:t>
            </a:r>
            <a:endParaRPr/>
          </a:p>
        </p:txBody>
      </p:sp>
      <p:sp>
        <p:nvSpPr>
          <p:cNvPr id="486" name="Google Shape;486;g11df8af5fb9_0_8"/>
          <p:cNvSpPr txBox="1"/>
          <p:nvPr>
            <p:ph idx="1" type="body"/>
          </p:nvPr>
        </p:nvSpPr>
        <p:spPr>
          <a:xfrm>
            <a:off x="6417000" y="3140175"/>
            <a:ext cx="5475000" cy="1642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b="1" lang="uk-UA" sz="2000"/>
              <a:t>Перейдіть за покликанням. </a:t>
            </a:r>
            <a:endParaRPr b="1" sz="2000"/>
          </a:p>
          <a:p>
            <a:pPr indent="0" lvl="0" marL="0" rtl="0" algn="l">
              <a:spcBef>
                <a:spcPts val="1600"/>
              </a:spcBef>
              <a:spcAft>
                <a:spcPts val="0"/>
              </a:spcAft>
              <a:buNone/>
            </a:pPr>
            <a:r>
              <a:rPr b="1" lang="uk-UA" sz="2000"/>
              <a:t>Завантажте файл. </a:t>
            </a:r>
            <a:endParaRPr b="1" sz="2000"/>
          </a:p>
          <a:p>
            <a:pPr indent="0" lvl="0" marL="0" rtl="0" algn="l">
              <a:spcBef>
                <a:spcPts val="1600"/>
              </a:spcBef>
              <a:spcAft>
                <a:spcPts val="1600"/>
              </a:spcAft>
              <a:buNone/>
            </a:pPr>
            <a:r>
              <a:rPr b="1" lang="uk-UA" sz="2000"/>
              <a:t>Знайдіть свій сертифікат у файлі та </a:t>
            </a:r>
            <a:r>
              <a:rPr b="1" lang="uk-UA" sz="2000"/>
              <a:t>видрукуйте його.</a:t>
            </a:r>
            <a:endParaRPr b="1" sz="2000"/>
          </a:p>
        </p:txBody>
      </p:sp>
      <p:pic>
        <p:nvPicPr>
          <p:cNvPr id="487" name="Google Shape;487;g11df8af5fb9_0_8"/>
          <p:cNvPicPr preferRelativeResize="0"/>
          <p:nvPr/>
        </p:nvPicPr>
        <p:blipFill>
          <a:blip r:embed="rId3">
            <a:alphaModFix/>
          </a:blip>
          <a:stretch>
            <a:fillRect/>
          </a:stretch>
        </p:blipFill>
        <p:spPr>
          <a:xfrm>
            <a:off x="152400" y="1197675"/>
            <a:ext cx="11887202" cy="1884831"/>
          </a:xfrm>
          <a:prstGeom prst="rect">
            <a:avLst/>
          </a:prstGeom>
          <a:noFill/>
          <a:ln>
            <a:noFill/>
          </a:ln>
        </p:spPr>
      </p:pic>
      <p:pic>
        <p:nvPicPr>
          <p:cNvPr id="488" name="Google Shape;488;g11df8af5fb9_0_8"/>
          <p:cNvPicPr preferRelativeResize="0"/>
          <p:nvPr/>
        </p:nvPicPr>
        <p:blipFill>
          <a:blip r:embed="rId4">
            <a:alphaModFix/>
          </a:blip>
          <a:stretch>
            <a:fillRect/>
          </a:stretch>
        </p:blipFill>
        <p:spPr>
          <a:xfrm>
            <a:off x="152400" y="3192400"/>
            <a:ext cx="4972015" cy="2560775"/>
          </a:xfrm>
          <a:prstGeom prst="rect">
            <a:avLst/>
          </a:prstGeom>
          <a:noFill/>
          <a:ln>
            <a:noFill/>
          </a:ln>
        </p:spPr>
      </p:pic>
      <p:sp>
        <p:nvSpPr>
          <p:cNvPr id="489" name="Google Shape;489;g11df8af5fb9_0_8"/>
          <p:cNvSpPr/>
          <p:nvPr/>
        </p:nvSpPr>
        <p:spPr>
          <a:xfrm rot="298925">
            <a:off x="4854684" y="3149663"/>
            <a:ext cx="1568325" cy="506173"/>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g11df8af5fb9_0_8"/>
          <p:cNvSpPr txBox="1"/>
          <p:nvPr/>
        </p:nvSpPr>
        <p:spPr>
          <a:xfrm>
            <a:off x="5637000" y="5033375"/>
            <a:ext cx="64026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uk-UA"/>
              <a:t>У</a:t>
            </a:r>
            <a:r>
              <a:rPr lang="uk-UA"/>
              <a:t> разі виявлення помилки у виготовленому за</a:t>
            </a:r>
            <a:endParaRPr/>
          </a:p>
          <a:p>
            <a:pPr indent="0" lvl="0" marL="0" rtl="0" algn="l">
              <a:spcBef>
                <a:spcPts val="0"/>
              </a:spcBef>
              <a:spcAft>
                <a:spcPts val="0"/>
              </a:spcAft>
              <a:buNone/>
            </a:pPr>
            <a:r>
              <a:rPr lang="uk-UA"/>
              <a:t>результатами навчання сертифікаті, розміщеному на сайті інституту, потрібно повідомити про це працівника КОНД Глушка Ю.Я. (</a:t>
            </a:r>
            <a:r>
              <a:rPr lang="uk-UA" u="sng">
                <a:solidFill>
                  <a:schemeClr val="hlink"/>
                </a:solidFill>
                <a:hlinkClick r:id="rId5"/>
              </a:rPr>
              <a:t>hlushko@loippo.lviv.ua</a:t>
            </a:r>
            <a:r>
              <a:rPr lang="uk-UA"/>
              <a:t>, certificate@loippo.lviv.ua)</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sp>
        <p:nvSpPr>
          <p:cNvPr id="496" name="Google Shape;496;p13"/>
          <p:cNvSpPr txBox="1"/>
          <p:nvPr>
            <p:ph type="title"/>
          </p:nvPr>
        </p:nvSpPr>
        <p:spPr>
          <a:xfrm>
            <a:off x="838200" y="106327"/>
            <a:ext cx="10515600" cy="761926"/>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uk-UA"/>
              <a:t>Мобільна версія</a:t>
            </a:r>
            <a:endParaRPr/>
          </a:p>
        </p:txBody>
      </p:sp>
      <p:pic>
        <p:nvPicPr>
          <p:cNvPr descr="Зображення, що містить знімок екрана&#10;&#10;Автоматично згенерований опис" id="497" name="Google Shape;497;p13"/>
          <p:cNvPicPr preferRelativeResize="0"/>
          <p:nvPr/>
        </p:nvPicPr>
        <p:blipFill rotWithShape="1">
          <a:blip r:embed="rId3">
            <a:alphaModFix/>
          </a:blip>
          <a:srcRect b="0" l="0" r="0" t="0"/>
          <a:stretch/>
        </p:blipFill>
        <p:spPr>
          <a:xfrm>
            <a:off x="167068" y="1060704"/>
            <a:ext cx="2674620" cy="4754880"/>
          </a:xfrm>
          <a:prstGeom prst="rect">
            <a:avLst/>
          </a:prstGeom>
          <a:noFill/>
          <a:ln>
            <a:noFill/>
          </a:ln>
        </p:spPr>
      </p:pic>
      <p:pic>
        <p:nvPicPr>
          <p:cNvPr descr="Зображення, що містить знімок екрана&#10;&#10;Автоматично згенерований опис" id="498" name="Google Shape;498;p13"/>
          <p:cNvPicPr preferRelativeResize="0"/>
          <p:nvPr/>
        </p:nvPicPr>
        <p:blipFill rotWithShape="1">
          <a:blip r:embed="rId4">
            <a:alphaModFix/>
          </a:blip>
          <a:srcRect b="0" l="0" r="0" t="0"/>
          <a:stretch/>
        </p:blipFill>
        <p:spPr>
          <a:xfrm>
            <a:off x="3174968" y="1048512"/>
            <a:ext cx="2678049" cy="4760976"/>
          </a:xfrm>
          <a:prstGeom prst="rect">
            <a:avLst/>
          </a:prstGeom>
          <a:noFill/>
          <a:ln>
            <a:noFill/>
          </a:ln>
        </p:spPr>
      </p:pic>
      <p:pic>
        <p:nvPicPr>
          <p:cNvPr descr="Зображення, що містить знімок екрана&#10;&#10;Автоматично згенерований опис" id="499" name="Google Shape;499;p13"/>
          <p:cNvPicPr preferRelativeResize="0"/>
          <p:nvPr/>
        </p:nvPicPr>
        <p:blipFill rotWithShape="1">
          <a:blip r:embed="rId5">
            <a:alphaModFix/>
          </a:blip>
          <a:srcRect b="0" l="0" r="0" t="0"/>
          <a:stretch/>
        </p:blipFill>
        <p:spPr>
          <a:xfrm>
            <a:off x="6186298" y="1042417"/>
            <a:ext cx="2674620" cy="4754880"/>
          </a:xfrm>
          <a:prstGeom prst="rect">
            <a:avLst/>
          </a:prstGeom>
          <a:noFill/>
          <a:ln>
            <a:noFill/>
          </a:ln>
        </p:spPr>
      </p:pic>
      <p:pic>
        <p:nvPicPr>
          <p:cNvPr descr="Зображення, що містить знімок екрана&#10;&#10;Автоматично згенерований опис" id="500" name="Google Shape;500;p13"/>
          <p:cNvPicPr preferRelativeResize="0"/>
          <p:nvPr/>
        </p:nvPicPr>
        <p:blipFill rotWithShape="1">
          <a:blip r:embed="rId6">
            <a:alphaModFix/>
          </a:blip>
          <a:srcRect b="0" l="0" r="0" t="0"/>
          <a:stretch/>
        </p:blipFill>
        <p:spPr>
          <a:xfrm>
            <a:off x="9077040" y="1042417"/>
            <a:ext cx="2678049" cy="47609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gd23c948923_4_2"/>
          <p:cNvSpPr txBox="1"/>
          <p:nvPr>
            <p:ph type="title"/>
          </p:nvPr>
        </p:nvSpPr>
        <p:spPr>
          <a:xfrm>
            <a:off x="838200" y="223284"/>
            <a:ext cx="9464100" cy="7335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uk-UA"/>
              <a:t>Вхід в систему дистанційного навчання</a:t>
            </a:r>
            <a:endParaRPr/>
          </a:p>
        </p:txBody>
      </p:sp>
      <p:pic>
        <p:nvPicPr>
          <p:cNvPr descr="Зображення, що містить малювання&#10;&#10;Автоматично згенерований опис" id="306" name="Google Shape;306;gd23c948923_4_2"/>
          <p:cNvPicPr preferRelativeResize="0"/>
          <p:nvPr/>
        </p:nvPicPr>
        <p:blipFill rotWithShape="1">
          <a:blip r:embed="rId3">
            <a:alphaModFix/>
          </a:blip>
          <a:srcRect b="0" l="0" r="0" t="0"/>
          <a:stretch/>
        </p:blipFill>
        <p:spPr>
          <a:xfrm>
            <a:off x="10538439" y="68539"/>
            <a:ext cx="1524000" cy="952500"/>
          </a:xfrm>
          <a:prstGeom prst="rect">
            <a:avLst/>
          </a:prstGeom>
          <a:noFill/>
          <a:ln>
            <a:noFill/>
          </a:ln>
        </p:spPr>
      </p:pic>
      <p:pic>
        <p:nvPicPr>
          <p:cNvPr id="307" name="Google Shape;307;gd23c948923_4_2"/>
          <p:cNvPicPr preferRelativeResize="0"/>
          <p:nvPr/>
        </p:nvPicPr>
        <p:blipFill>
          <a:blip r:embed="rId4">
            <a:alphaModFix/>
          </a:blip>
          <a:stretch>
            <a:fillRect/>
          </a:stretch>
        </p:blipFill>
        <p:spPr>
          <a:xfrm>
            <a:off x="152400" y="1021050"/>
            <a:ext cx="11626099" cy="56845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4"/>
          <p:cNvSpPr txBox="1"/>
          <p:nvPr>
            <p:ph type="title"/>
          </p:nvPr>
        </p:nvSpPr>
        <p:spPr>
          <a:xfrm>
            <a:off x="838200" y="365126"/>
            <a:ext cx="9290538" cy="76192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uk-UA"/>
              <a:t>Вхід в систему дистанційного навчання</a:t>
            </a:r>
            <a:endParaRPr/>
          </a:p>
        </p:txBody>
      </p:sp>
      <p:pic>
        <p:nvPicPr>
          <p:cNvPr descr="Зображення, що містить малювання&#10;&#10;Автоматично згенерований опис" id="314" name="Google Shape;314;p4"/>
          <p:cNvPicPr preferRelativeResize="0"/>
          <p:nvPr/>
        </p:nvPicPr>
        <p:blipFill rotWithShape="1">
          <a:blip r:embed="rId3">
            <a:alphaModFix/>
          </a:blip>
          <a:srcRect b="0" l="0" r="0" t="0"/>
          <a:stretch/>
        </p:blipFill>
        <p:spPr>
          <a:xfrm>
            <a:off x="10257692" y="169863"/>
            <a:ext cx="1524000" cy="952500"/>
          </a:xfrm>
          <a:prstGeom prst="rect">
            <a:avLst/>
          </a:prstGeom>
          <a:noFill/>
          <a:ln>
            <a:noFill/>
          </a:ln>
        </p:spPr>
      </p:pic>
      <p:pic>
        <p:nvPicPr>
          <p:cNvPr id="315" name="Google Shape;315;p4"/>
          <p:cNvPicPr preferRelativeResize="0"/>
          <p:nvPr/>
        </p:nvPicPr>
        <p:blipFill rotWithShape="1">
          <a:blip r:embed="rId4">
            <a:alphaModFix/>
          </a:blip>
          <a:srcRect b="0" l="0" r="0" t="0"/>
          <a:stretch/>
        </p:blipFill>
        <p:spPr>
          <a:xfrm>
            <a:off x="460350" y="1394868"/>
            <a:ext cx="10855800" cy="5351757"/>
          </a:xfrm>
          <a:prstGeom prst="rect">
            <a:avLst/>
          </a:prstGeom>
          <a:noFill/>
          <a:ln>
            <a:noFill/>
          </a:ln>
        </p:spPr>
      </p:pic>
      <p:sp>
        <p:nvSpPr>
          <p:cNvPr id="316" name="Google Shape;316;p4"/>
          <p:cNvSpPr/>
          <p:nvPr/>
        </p:nvSpPr>
        <p:spPr>
          <a:xfrm>
            <a:off x="5460600" y="3909400"/>
            <a:ext cx="1425900" cy="328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uk-UA"/>
              <a:t>kgo10205_24</a:t>
            </a:r>
            <a:endParaRPr/>
          </a:p>
        </p:txBody>
      </p:sp>
      <p:sp>
        <p:nvSpPr>
          <p:cNvPr id="317" name="Google Shape;317;p4"/>
          <p:cNvSpPr/>
          <p:nvPr/>
        </p:nvSpPr>
        <p:spPr>
          <a:xfrm>
            <a:off x="5460600" y="4653425"/>
            <a:ext cx="1425900" cy="328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uk-UA"/>
              <a:t>K</a:t>
            </a:r>
            <a:r>
              <a:rPr lang="uk-UA"/>
              <a:t>go10205_24</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gd23c948923_4_13"/>
          <p:cNvSpPr txBox="1"/>
          <p:nvPr>
            <p:ph type="title"/>
          </p:nvPr>
        </p:nvSpPr>
        <p:spPr>
          <a:xfrm>
            <a:off x="838200" y="106327"/>
            <a:ext cx="10515600" cy="7620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uk-UA"/>
              <a:t>Ознайомлення з середовищем</a:t>
            </a:r>
            <a:endParaRPr/>
          </a:p>
        </p:txBody>
      </p:sp>
      <p:pic>
        <p:nvPicPr>
          <p:cNvPr descr="Зображення, що містить малювання&#10;&#10;Автоматично згенерований опис" id="324" name="Google Shape;324;gd23c948923_4_13"/>
          <p:cNvPicPr preferRelativeResize="0"/>
          <p:nvPr/>
        </p:nvPicPr>
        <p:blipFill rotWithShape="1">
          <a:blip r:embed="rId3">
            <a:alphaModFix/>
          </a:blip>
          <a:srcRect b="0" l="0" r="0" t="0"/>
          <a:stretch/>
        </p:blipFill>
        <p:spPr>
          <a:xfrm>
            <a:off x="10257692" y="169863"/>
            <a:ext cx="1524000" cy="952500"/>
          </a:xfrm>
          <a:prstGeom prst="rect">
            <a:avLst/>
          </a:prstGeom>
          <a:noFill/>
          <a:ln>
            <a:noFill/>
          </a:ln>
        </p:spPr>
      </p:pic>
      <p:pic>
        <p:nvPicPr>
          <p:cNvPr id="325" name="Google Shape;325;gd23c948923_4_13"/>
          <p:cNvPicPr preferRelativeResize="0"/>
          <p:nvPr/>
        </p:nvPicPr>
        <p:blipFill>
          <a:blip r:embed="rId4">
            <a:alphaModFix/>
          </a:blip>
          <a:stretch>
            <a:fillRect/>
          </a:stretch>
        </p:blipFill>
        <p:spPr>
          <a:xfrm>
            <a:off x="573188" y="1033375"/>
            <a:ext cx="11045626" cy="56848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5"/>
          <p:cNvSpPr txBox="1"/>
          <p:nvPr>
            <p:ph type="title"/>
          </p:nvPr>
        </p:nvSpPr>
        <p:spPr>
          <a:xfrm>
            <a:off x="838200" y="106327"/>
            <a:ext cx="10515600" cy="761926"/>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uk-UA"/>
              <a:t>Ознайомлення з середовищем</a:t>
            </a:r>
            <a:endParaRPr/>
          </a:p>
        </p:txBody>
      </p:sp>
      <p:pic>
        <p:nvPicPr>
          <p:cNvPr descr="Зображення, що містить малювання&#10;&#10;Автоматично згенерований опис" id="332" name="Google Shape;332;p5"/>
          <p:cNvPicPr preferRelativeResize="0"/>
          <p:nvPr/>
        </p:nvPicPr>
        <p:blipFill rotWithShape="1">
          <a:blip r:embed="rId3">
            <a:alphaModFix/>
          </a:blip>
          <a:srcRect b="0" l="0" r="0" t="0"/>
          <a:stretch/>
        </p:blipFill>
        <p:spPr>
          <a:xfrm>
            <a:off x="10257692" y="169863"/>
            <a:ext cx="1524000" cy="952500"/>
          </a:xfrm>
          <a:prstGeom prst="rect">
            <a:avLst/>
          </a:prstGeom>
          <a:noFill/>
          <a:ln>
            <a:noFill/>
          </a:ln>
        </p:spPr>
      </p:pic>
      <p:pic>
        <p:nvPicPr>
          <p:cNvPr id="333" name="Google Shape;333;p5"/>
          <p:cNvPicPr preferRelativeResize="0"/>
          <p:nvPr/>
        </p:nvPicPr>
        <p:blipFill>
          <a:blip r:embed="rId4">
            <a:alphaModFix/>
          </a:blip>
          <a:stretch>
            <a:fillRect/>
          </a:stretch>
        </p:blipFill>
        <p:spPr>
          <a:xfrm>
            <a:off x="953150" y="1122375"/>
            <a:ext cx="10637125" cy="56344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gb8e1351540_0_9"/>
          <p:cNvSpPr txBox="1"/>
          <p:nvPr>
            <p:ph type="title"/>
          </p:nvPr>
        </p:nvSpPr>
        <p:spPr>
          <a:xfrm>
            <a:off x="838200" y="106327"/>
            <a:ext cx="10515600" cy="7620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uk-UA"/>
              <a:t>Ознайомлення з середовищем</a:t>
            </a:r>
            <a:endParaRPr/>
          </a:p>
        </p:txBody>
      </p:sp>
      <p:pic>
        <p:nvPicPr>
          <p:cNvPr descr="Зображення, що містить малювання&#10;&#10;Автоматично згенерований опис" id="340" name="Google Shape;340;gb8e1351540_0_9"/>
          <p:cNvPicPr preferRelativeResize="0"/>
          <p:nvPr/>
        </p:nvPicPr>
        <p:blipFill rotWithShape="1">
          <a:blip r:embed="rId3">
            <a:alphaModFix/>
          </a:blip>
          <a:srcRect b="0" l="0" r="0" t="0"/>
          <a:stretch/>
        </p:blipFill>
        <p:spPr>
          <a:xfrm>
            <a:off x="10257692" y="169863"/>
            <a:ext cx="1524000" cy="952500"/>
          </a:xfrm>
          <a:prstGeom prst="rect">
            <a:avLst/>
          </a:prstGeom>
          <a:noFill/>
          <a:ln>
            <a:noFill/>
          </a:ln>
        </p:spPr>
      </p:pic>
      <p:pic>
        <p:nvPicPr>
          <p:cNvPr id="341" name="Google Shape;341;gb8e1351540_0_9"/>
          <p:cNvPicPr preferRelativeResize="0"/>
          <p:nvPr/>
        </p:nvPicPr>
        <p:blipFill>
          <a:blip r:embed="rId4">
            <a:alphaModFix/>
          </a:blip>
          <a:stretch>
            <a:fillRect/>
          </a:stretch>
        </p:blipFill>
        <p:spPr>
          <a:xfrm>
            <a:off x="152400" y="1122375"/>
            <a:ext cx="11887201" cy="55837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pic>
        <p:nvPicPr>
          <p:cNvPr descr="Зображення, що містить малювання&#10;&#10;Автоматично згенерований опис" id="347" name="Google Shape;347;p7"/>
          <p:cNvPicPr preferRelativeResize="0"/>
          <p:nvPr/>
        </p:nvPicPr>
        <p:blipFill rotWithShape="1">
          <a:blip r:embed="rId3">
            <a:alphaModFix/>
          </a:blip>
          <a:srcRect b="0" l="0" r="0" t="0"/>
          <a:stretch/>
        </p:blipFill>
        <p:spPr>
          <a:xfrm>
            <a:off x="10668000" y="15064"/>
            <a:ext cx="1524000" cy="952500"/>
          </a:xfrm>
          <a:prstGeom prst="rect">
            <a:avLst/>
          </a:prstGeom>
          <a:noFill/>
          <a:ln>
            <a:noFill/>
          </a:ln>
        </p:spPr>
      </p:pic>
      <p:sp>
        <p:nvSpPr>
          <p:cNvPr id="348" name="Google Shape;348;p7"/>
          <p:cNvSpPr txBox="1"/>
          <p:nvPr>
            <p:ph type="title"/>
          </p:nvPr>
        </p:nvSpPr>
        <p:spPr>
          <a:xfrm>
            <a:off x="372139" y="170121"/>
            <a:ext cx="11447721" cy="79744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99974"/>
              <a:buFont typeface="Calibri"/>
              <a:buNone/>
            </a:pPr>
            <a:r>
              <a:rPr b="1" lang="uk-UA" sz="3959"/>
              <a:t>Інструменти спілкування у дистанційному навчанні</a:t>
            </a:r>
            <a:endParaRPr/>
          </a:p>
        </p:txBody>
      </p:sp>
      <p:sp>
        <p:nvSpPr>
          <p:cNvPr id="349" name="Google Shape;349;p7"/>
          <p:cNvSpPr txBox="1"/>
          <p:nvPr>
            <p:ph idx="1" type="body"/>
          </p:nvPr>
        </p:nvSpPr>
        <p:spPr>
          <a:xfrm>
            <a:off x="372150" y="1159950"/>
            <a:ext cx="11504400" cy="5518800"/>
          </a:xfrm>
          <a:prstGeom prst="rect">
            <a:avLst/>
          </a:prstGeom>
          <a:noFill/>
          <a:ln>
            <a:noFill/>
          </a:ln>
        </p:spPr>
        <p:txBody>
          <a:bodyPr anchorCtr="0" anchor="t" bIns="45700" lIns="91425" spcFirstLastPara="1" rIns="91425" wrap="square" tIns="45700">
            <a:normAutofit/>
          </a:bodyPr>
          <a:lstStyle/>
          <a:p>
            <a:pPr indent="-215900" lvl="0" marL="228600" rtl="0" algn="l">
              <a:lnSpc>
                <a:spcPct val="90000"/>
              </a:lnSpc>
              <a:spcBef>
                <a:spcPts val="0"/>
              </a:spcBef>
              <a:spcAft>
                <a:spcPts val="0"/>
              </a:spcAft>
              <a:buClr>
                <a:schemeClr val="dk1"/>
              </a:buClr>
              <a:buSzPts val="1700"/>
              <a:buChar char="●"/>
            </a:pPr>
            <a:r>
              <a:rPr b="1" lang="uk-UA" sz="1700">
                <a:latin typeface="Times New Roman"/>
                <a:ea typeface="Times New Roman"/>
                <a:cs typeface="Times New Roman"/>
                <a:sym typeface="Times New Roman"/>
              </a:rPr>
              <a:t>Електронна пошта </a:t>
            </a:r>
            <a:r>
              <a:rPr lang="uk-UA" sz="1700">
                <a:latin typeface="Times New Roman"/>
                <a:ea typeface="Times New Roman"/>
                <a:cs typeface="Times New Roman"/>
                <a:sym typeface="Times New Roman"/>
              </a:rPr>
              <a:t>– це стандартний сервіс Інтернету, що забезпечує передавання повідомлень, як у формі звичайних текстів, які в інших формах (програмах, графіці, звуках, відео) у відкритому чи зашифрованому вигляді. У системі освіти електронна пошта використовується для організації спілкування викладача й слухача (учня), а також слухачів (учнів) між собою. </a:t>
            </a:r>
            <a:br>
              <a:rPr lang="uk-UA" sz="1700">
                <a:latin typeface="Times New Roman"/>
                <a:ea typeface="Times New Roman"/>
                <a:cs typeface="Times New Roman"/>
                <a:sym typeface="Times New Roman"/>
              </a:rPr>
            </a:br>
            <a:endParaRPr sz="1700">
              <a:latin typeface="Times New Roman"/>
              <a:ea typeface="Times New Roman"/>
              <a:cs typeface="Times New Roman"/>
              <a:sym typeface="Times New Roman"/>
            </a:endParaRPr>
          </a:p>
          <a:p>
            <a:pPr indent="-215900" lvl="0" marL="228600" rtl="0" algn="l">
              <a:lnSpc>
                <a:spcPct val="90000"/>
              </a:lnSpc>
              <a:spcBef>
                <a:spcPts val="1000"/>
              </a:spcBef>
              <a:spcAft>
                <a:spcPts val="0"/>
              </a:spcAft>
              <a:buClr>
                <a:schemeClr val="dk1"/>
              </a:buClr>
              <a:buSzPts val="1700"/>
              <a:buChar char="●"/>
            </a:pPr>
            <a:r>
              <a:rPr b="1" lang="uk-UA" sz="1700">
                <a:latin typeface="Times New Roman"/>
                <a:ea typeface="Times New Roman"/>
                <a:cs typeface="Times New Roman"/>
                <a:sym typeface="Times New Roman"/>
              </a:rPr>
              <a:t>Форум</a:t>
            </a:r>
            <a:r>
              <a:rPr lang="uk-UA" sz="1700">
                <a:latin typeface="Times New Roman"/>
                <a:ea typeface="Times New Roman"/>
                <a:cs typeface="Times New Roman"/>
                <a:sym typeface="Times New Roman"/>
              </a:rPr>
              <a:t> – це слово у стародавній Греції означало ринок чи базар - місце, де люди могли спілкуватися. Електронний форум також надає можливість відвідувачам сайту спілкуватись між собою. Для спілкування учасників не потрібно, щоб вони були одночасно присутні на сайті. Висловивши свою думку, користувач може прочитати відповідь інших учасників форуму впродовж певного часу в іншому сеансі спілкування, оскільки його інформація залишається на сайті й може бути довго доступною для перегляду. </a:t>
            </a:r>
            <a:br>
              <a:rPr lang="uk-UA" sz="1700">
                <a:latin typeface="Times New Roman"/>
                <a:ea typeface="Times New Roman"/>
                <a:cs typeface="Times New Roman"/>
                <a:sym typeface="Times New Roman"/>
              </a:rPr>
            </a:br>
            <a:endParaRPr sz="1700">
              <a:latin typeface="Times New Roman"/>
              <a:ea typeface="Times New Roman"/>
              <a:cs typeface="Times New Roman"/>
              <a:sym typeface="Times New Roman"/>
            </a:endParaRPr>
          </a:p>
          <a:p>
            <a:pPr indent="-215900" lvl="0" marL="228600" rtl="0" algn="l">
              <a:lnSpc>
                <a:spcPct val="90000"/>
              </a:lnSpc>
              <a:spcBef>
                <a:spcPts val="1000"/>
              </a:spcBef>
              <a:spcAft>
                <a:spcPts val="0"/>
              </a:spcAft>
              <a:buClr>
                <a:schemeClr val="dk1"/>
              </a:buClr>
              <a:buSzPts val="1700"/>
              <a:buChar char="●"/>
            </a:pPr>
            <a:r>
              <a:rPr b="1" lang="uk-UA" sz="1700">
                <a:latin typeface="Times New Roman"/>
                <a:ea typeface="Times New Roman"/>
                <a:cs typeface="Times New Roman"/>
                <a:sym typeface="Times New Roman"/>
              </a:rPr>
              <a:t>Чат</a:t>
            </a:r>
            <a:r>
              <a:rPr lang="uk-UA" sz="1700">
                <a:latin typeface="Times New Roman"/>
                <a:ea typeface="Times New Roman"/>
                <a:cs typeface="Times New Roman"/>
                <a:sym typeface="Times New Roman"/>
              </a:rPr>
              <a:t> – це засіб оперативного спілкування людей через Інтернет. Його відмінність від форуму полягає в тому, що спілкування відбувається у режимі реального часу (коли обмін інформацією здійснюється майже миттєво, без відчутних затримок часу) і лише між тими користувачами, які одночасно звернулись до сайту з чатом. </a:t>
            </a:r>
            <a:endParaRPr sz="1700">
              <a:latin typeface="Times New Roman"/>
              <a:ea typeface="Times New Roman"/>
              <a:cs typeface="Times New Roman"/>
              <a:sym typeface="Times New Roman"/>
            </a:endParaRPr>
          </a:p>
          <a:p>
            <a:pPr indent="-215900" lvl="0" marL="228600" rtl="0" algn="l">
              <a:lnSpc>
                <a:spcPct val="90000"/>
              </a:lnSpc>
              <a:spcBef>
                <a:spcPts val="1000"/>
              </a:spcBef>
              <a:spcAft>
                <a:spcPts val="1600"/>
              </a:spcAft>
              <a:buClr>
                <a:schemeClr val="dk1"/>
              </a:buClr>
              <a:buSzPts val="1700"/>
              <a:buChar char="●"/>
            </a:pPr>
            <a:r>
              <a:rPr b="1" lang="uk-UA" sz="1700">
                <a:latin typeface="Times New Roman"/>
                <a:ea typeface="Times New Roman"/>
                <a:cs typeface="Times New Roman"/>
                <a:sym typeface="Times New Roman"/>
              </a:rPr>
              <a:t>Відеоконференція </a:t>
            </a:r>
            <a:r>
              <a:rPr lang="uk-UA" sz="1700">
                <a:latin typeface="Times New Roman"/>
                <a:ea typeface="Times New Roman"/>
                <a:cs typeface="Times New Roman"/>
                <a:sym typeface="Times New Roman"/>
              </a:rPr>
              <a:t>– це конференція реального часу в on-line режимі. Вона проводиться у визначений день і в призначений час. </a:t>
            </a:r>
            <a:br>
              <a:rPr lang="uk-UA" sz="1700">
                <a:latin typeface="Times New Roman"/>
                <a:ea typeface="Times New Roman"/>
                <a:cs typeface="Times New Roman"/>
                <a:sym typeface="Times New Roman"/>
              </a:rPr>
            </a:br>
            <a:br>
              <a:rPr lang="uk-UA" sz="1700">
                <a:latin typeface="Times New Roman"/>
                <a:ea typeface="Times New Roman"/>
                <a:cs typeface="Times New Roman"/>
                <a:sym typeface="Times New Roman"/>
              </a:rPr>
            </a:br>
            <a:r>
              <a:rPr b="1" lang="uk-UA" sz="1700">
                <a:latin typeface="Times New Roman"/>
                <a:ea typeface="Times New Roman"/>
                <a:cs typeface="Times New Roman"/>
                <a:sym typeface="Times New Roman"/>
              </a:rPr>
              <a:t>Телефон, фейсбук та інші соцмережі – </a:t>
            </a:r>
            <a:r>
              <a:rPr lang="uk-UA" sz="1700">
                <a:latin typeface="Times New Roman"/>
                <a:ea typeface="Times New Roman"/>
                <a:cs typeface="Times New Roman"/>
                <a:sym typeface="Times New Roman"/>
              </a:rPr>
              <a:t>це додаткові канали зв’язку з викладачами у випадку непередбачених ситуацій та подій, оскільки дистанційна форма навчання прив’язана до технічних засобів та залежить від наявності швидкісного інтернет-з’єднання. </a:t>
            </a:r>
            <a:r>
              <a:rPr b="1" lang="uk-UA" sz="2100">
                <a:highlight>
                  <a:srgbClr val="FF9900"/>
                </a:highlight>
                <a:latin typeface="Times New Roman"/>
                <a:ea typeface="Times New Roman"/>
                <a:cs typeface="Times New Roman"/>
                <a:sym typeface="Times New Roman"/>
              </a:rPr>
              <a:t>Група, яка створена в мережі, дозволяє оперативно реагувати на всі нештатні події.</a:t>
            </a:r>
            <a:endParaRPr b="1" sz="2100">
              <a:highlight>
                <a:srgbClr val="FF9900"/>
              </a:highlight>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8"/>
          <p:cNvSpPr txBox="1"/>
          <p:nvPr>
            <p:ph type="title"/>
          </p:nvPr>
        </p:nvSpPr>
        <p:spPr>
          <a:xfrm>
            <a:off x="838200" y="365126"/>
            <a:ext cx="9360877" cy="68995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959"/>
              <a:buFont typeface="Calibri"/>
              <a:buNone/>
            </a:pPr>
            <a:r>
              <a:rPr b="1" lang="uk-UA" sz="3959"/>
              <a:t>Правила поведінки на онлайн-заняттях</a:t>
            </a:r>
            <a:endParaRPr/>
          </a:p>
        </p:txBody>
      </p:sp>
      <p:sp>
        <p:nvSpPr>
          <p:cNvPr id="356" name="Google Shape;356;p8"/>
          <p:cNvSpPr txBox="1"/>
          <p:nvPr>
            <p:ph idx="1" type="body"/>
          </p:nvPr>
        </p:nvSpPr>
        <p:spPr>
          <a:xfrm>
            <a:off x="351700" y="1055075"/>
            <a:ext cx="11668800" cy="5714400"/>
          </a:xfrm>
          <a:prstGeom prst="rect">
            <a:avLst/>
          </a:prstGeom>
          <a:noFill/>
          <a:ln>
            <a:noFill/>
          </a:ln>
        </p:spPr>
        <p:txBody>
          <a:bodyPr anchorCtr="0" anchor="t" bIns="45700" lIns="91425" spcFirstLastPara="1" rIns="91425" wrap="square" tIns="45700">
            <a:normAutofit/>
          </a:bodyPr>
          <a:lstStyle/>
          <a:p>
            <a:pPr indent="-260350" lvl="0" marL="228600" rtl="0" algn="l">
              <a:spcBef>
                <a:spcPts val="1000"/>
              </a:spcBef>
              <a:spcAft>
                <a:spcPts val="0"/>
              </a:spcAft>
              <a:buSzPts val="2300"/>
              <a:buFont typeface="Times New Roman"/>
              <a:buChar char="●"/>
            </a:pPr>
            <a:r>
              <a:rPr lang="uk-UA" sz="2200">
                <a:latin typeface="Times New Roman"/>
                <a:ea typeface="Times New Roman"/>
                <a:cs typeface="Times New Roman"/>
                <a:sym typeface="Times New Roman"/>
              </a:rPr>
              <a:t>В налаштуваннях вказувати  справжнє ім’я та прізвище слухача;</a:t>
            </a:r>
            <a:endParaRPr sz="2200">
              <a:latin typeface="Times New Roman"/>
              <a:ea typeface="Times New Roman"/>
              <a:cs typeface="Times New Roman"/>
              <a:sym typeface="Times New Roman"/>
            </a:endParaRPr>
          </a:p>
          <a:p>
            <a:pPr indent="-260350" lvl="0" marL="228600" rtl="0" algn="l">
              <a:spcBef>
                <a:spcPts val="1600"/>
              </a:spcBef>
              <a:spcAft>
                <a:spcPts val="0"/>
              </a:spcAft>
              <a:buSzPts val="2300"/>
              <a:buFont typeface="Times New Roman"/>
              <a:buChar char="●"/>
            </a:pPr>
            <a:r>
              <a:rPr lang="uk-UA" sz="2200">
                <a:latin typeface="Times New Roman"/>
                <a:ea typeface="Times New Roman"/>
                <a:cs typeface="Times New Roman"/>
                <a:sym typeface="Times New Roman"/>
              </a:rPr>
              <a:t>Здійснювати вхід в середовище за наданим посиланням (перший раз на електронну пошту, надалі в календарі занять середовища Moodle);</a:t>
            </a:r>
            <a:endParaRPr sz="2200">
              <a:latin typeface="Times New Roman"/>
              <a:ea typeface="Times New Roman"/>
              <a:cs typeface="Times New Roman"/>
              <a:sym typeface="Times New Roman"/>
            </a:endParaRPr>
          </a:p>
          <a:p>
            <a:pPr indent="-260350" lvl="0" marL="228600" rtl="0" algn="l">
              <a:spcBef>
                <a:spcPts val="1600"/>
              </a:spcBef>
              <a:spcAft>
                <a:spcPts val="0"/>
              </a:spcAft>
              <a:buSzPts val="2300"/>
              <a:buFont typeface="Times New Roman"/>
              <a:buChar char="●"/>
            </a:pPr>
            <a:r>
              <a:rPr lang="uk-UA" sz="2200">
                <a:latin typeface="Times New Roman"/>
                <a:ea typeface="Times New Roman"/>
                <a:cs typeface="Times New Roman"/>
                <a:sym typeface="Times New Roman"/>
              </a:rPr>
              <a:t>Входити в зал очікування за декілька хвилин до початку заняття;</a:t>
            </a:r>
            <a:endParaRPr sz="2200">
              <a:latin typeface="Times New Roman"/>
              <a:ea typeface="Times New Roman"/>
              <a:cs typeface="Times New Roman"/>
              <a:sym typeface="Times New Roman"/>
            </a:endParaRPr>
          </a:p>
          <a:p>
            <a:pPr indent="-260350" lvl="0" marL="228600" rtl="0" algn="l">
              <a:spcBef>
                <a:spcPts val="1600"/>
              </a:spcBef>
              <a:spcAft>
                <a:spcPts val="0"/>
              </a:spcAft>
              <a:buSzPts val="2300"/>
              <a:buFont typeface="Times New Roman"/>
              <a:buChar char="●"/>
            </a:pPr>
            <a:r>
              <a:rPr lang="uk-UA" sz="2200">
                <a:latin typeface="Times New Roman"/>
                <a:ea typeface="Times New Roman"/>
                <a:cs typeface="Times New Roman"/>
                <a:sym typeface="Times New Roman"/>
              </a:rPr>
              <a:t>При вході в середовище онлайн-занять вимикати мікрофон, його можна буде увімкнути при потребі спілкування з викладачем;</a:t>
            </a:r>
            <a:endParaRPr sz="2200">
              <a:latin typeface="Times New Roman"/>
              <a:ea typeface="Times New Roman"/>
              <a:cs typeface="Times New Roman"/>
              <a:sym typeface="Times New Roman"/>
            </a:endParaRPr>
          </a:p>
          <a:p>
            <a:pPr indent="-260350" lvl="0" marL="228600" rtl="0" algn="l">
              <a:spcBef>
                <a:spcPts val="1600"/>
              </a:spcBef>
              <a:spcAft>
                <a:spcPts val="0"/>
              </a:spcAft>
              <a:buSzPts val="2300"/>
              <a:buFont typeface="Times New Roman"/>
              <a:buChar char="●"/>
            </a:pPr>
            <a:r>
              <a:rPr lang="uk-UA" sz="2200">
                <a:latin typeface="Times New Roman"/>
                <a:ea typeface="Times New Roman"/>
                <a:cs typeface="Times New Roman"/>
                <a:sym typeface="Times New Roman"/>
              </a:rPr>
              <a:t>При вході обов’язково потрібно вмикати відеокамеру, щоб викладач міг ідентифікувати слухача (камеру слід вимикати лише у випадку прохання викладача, наприклад з причин поганого інтернет-зв’язку); </a:t>
            </a:r>
            <a:endParaRPr sz="2200">
              <a:latin typeface="Times New Roman"/>
              <a:ea typeface="Times New Roman"/>
              <a:cs typeface="Times New Roman"/>
              <a:sym typeface="Times New Roman"/>
            </a:endParaRPr>
          </a:p>
          <a:p>
            <a:pPr indent="-260350" lvl="0" marL="228600" rtl="0" algn="l">
              <a:spcBef>
                <a:spcPts val="1600"/>
              </a:spcBef>
              <a:spcAft>
                <a:spcPts val="0"/>
              </a:spcAft>
              <a:buSzPts val="2300"/>
              <a:buFont typeface="Times New Roman"/>
              <a:buChar char="●"/>
            </a:pPr>
            <a:r>
              <a:rPr lang="uk-UA" sz="2200">
                <a:latin typeface="Times New Roman"/>
                <a:ea typeface="Times New Roman"/>
                <a:cs typeface="Times New Roman"/>
                <a:sym typeface="Times New Roman"/>
              </a:rPr>
              <a:t>В перші 10 хвилин заняття в текстовому чаті написати коментар «Прізвище та ім’я»</a:t>
            </a:r>
            <a:endParaRPr sz="2200">
              <a:latin typeface="Times New Roman"/>
              <a:ea typeface="Times New Roman"/>
              <a:cs typeface="Times New Roman"/>
              <a:sym typeface="Times New Roman"/>
            </a:endParaRPr>
          </a:p>
          <a:p>
            <a:pPr indent="-260350" lvl="0" marL="228600" rtl="0" algn="l">
              <a:spcBef>
                <a:spcPts val="1600"/>
              </a:spcBef>
              <a:spcAft>
                <a:spcPts val="0"/>
              </a:spcAft>
              <a:buSzPts val="2300"/>
              <a:buFont typeface="Times New Roman"/>
              <a:buChar char="●"/>
            </a:pPr>
            <a:r>
              <a:rPr lang="uk-UA" sz="2200">
                <a:latin typeface="Times New Roman"/>
                <a:ea typeface="Times New Roman"/>
                <a:cs typeface="Times New Roman"/>
                <a:sym typeface="Times New Roman"/>
              </a:rPr>
              <a:t>Для інформування викладача використовуйте текстовий чат;</a:t>
            </a:r>
            <a:endParaRPr sz="2200">
              <a:latin typeface="Times New Roman"/>
              <a:ea typeface="Times New Roman"/>
              <a:cs typeface="Times New Roman"/>
              <a:sym typeface="Times New Roman"/>
            </a:endParaRPr>
          </a:p>
          <a:p>
            <a:pPr indent="-260350" lvl="0" marL="228600" rtl="0" algn="l">
              <a:spcBef>
                <a:spcPts val="1600"/>
              </a:spcBef>
              <a:spcAft>
                <a:spcPts val="0"/>
              </a:spcAft>
              <a:buSzPts val="2300"/>
              <a:buFont typeface="Times New Roman"/>
              <a:buChar char="●"/>
            </a:pPr>
            <a:r>
              <a:rPr lang="uk-UA" sz="2200">
                <a:latin typeface="Times New Roman"/>
                <a:ea typeface="Times New Roman"/>
                <a:cs typeface="Times New Roman"/>
                <a:sym typeface="Times New Roman"/>
              </a:rPr>
              <a:t>Під час заняття дотримуйтесь вказівок викладача.</a:t>
            </a:r>
            <a:endParaRPr sz="2200">
              <a:latin typeface="Times New Roman"/>
              <a:ea typeface="Times New Roman"/>
              <a:cs typeface="Times New Roman"/>
              <a:sym typeface="Times New Roman"/>
            </a:endParaRPr>
          </a:p>
          <a:p>
            <a:pPr indent="-50800" lvl="0" marL="228600" rtl="0" algn="l">
              <a:lnSpc>
                <a:spcPct val="90000"/>
              </a:lnSpc>
              <a:spcBef>
                <a:spcPts val="1600"/>
              </a:spcBef>
              <a:spcAft>
                <a:spcPts val="1600"/>
              </a:spcAft>
              <a:buClr>
                <a:schemeClr val="dk1"/>
              </a:buClr>
              <a:buSzPts val="2800"/>
              <a:buNone/>
            </a:pPr>
            <a:r>
              <a:t/>
            </a:r>
            <a:endParaRPr/>
          </a:p>
        </p:txBody>
      </p:sp>
      <p:pic>
        <p:nvPicPr>
          <p:cNvPr descr="Зображення, що містить малювання&#10;&#10;Автоматично згенерований опис" id="357" name="Google Shape;357;p8"/>
          <p:cNvPicPr preferRelativeResize="0"/>
          <p:nvPr/>
        </p:nvPicPr>
        <p:blipFill rotWithShape="1">
          <a:blip r:embed="rId3">
            <a:alphaModFix/>
          </a:blip>
          <a:srcRect b="0" l="0" r="0" t="0"/>
          <a:stretch/>
        </p:blipFill>
        <p:spPr>
          <a:xfrm>
            <a:off x="10257692" y="169863"/>
            <a:ext cx="1524000" cy="952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56">
                                            <p:txEl>
                                              <p:pRg end="0" st="0"/>
                                            </p:txEl>
                                          </p:spTgt>
                                        </p:tgtEl>
                                        <p:attrNameLst>
                                          <p:attrName>style.visibility</p:attrName>
                                        </p:attrNameLst>
                                      </p:cBhvr>
                                      <p:to>
                                        <p:strVal val="visible"/>
                                      </p:to>
                                    </p:set>
                                    <p:anim calcmode="lin" valueType="num">
                                      <p:cBhvr additive="base">
                                        <p:cTn dur="500"/>
                                        <p:tgtEl>
                                          <p:spTgt spid="356">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56">
                                            <p:txEl>
                                              <p:pRg end="1" st="1"/>
                                            </p:txEl>
                                          </p:spTgt>
                                        </p:tgtEl>
                                        <p:attrNameLst>
                                          <p:attrName>style.visibility</p:attrName>
                                        </p:attrNameLst>
                                      </p:cBhvr>
                                      <p:to>
                                        <p:strVal val="visible"/>
                                      </p:to>
                                    </p:set>
                                    <p:anim calcmode="lin" valueType="num">
                                      <p:cBhvr additive="base">
                                        <p:cTn dur="500"/>
                                        <p:tgtEl>
                                          <p:spTgt spid="356">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56">
                                            <p:txEl>
                                              <p:pRg end="2" st="2"/>
                                            </p:txEl>
                                          </p:spTgt>
                                        </p:tgtEl>
                                        <p:attrNameLst>
                                          <p:attrName>style.visibility</p:attrName>
                                        </p:attrNameLst>
                                      </p:cBhvr>
                                      <p:to>
                                        <p:strVal val="visible"/>
                                      </p:to>
                                    </p:set>
                                    <p:anim calcmode="lin" valueType="num">
                                      <p:cBhvr additive="base">
                                        <p:cTn dur="500"/>
                                        <p:tgtEl>
                                          <p:spTgt spid="356">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56">
                                            <p:txEl>
                                              <p:pRg end="3" st="3"/>
                                            </p:txEl>
                                          </p:spTgt>
                                        </p:tgtEl>
                                        <p:attrNameLst>
                                          <p:attrName>style.visibility</p:attrName>
                                        </p:attrNameLst>
                                      </p:cBhvr>
                                      <p:to>
                                        <p:strVal val="visible"/>
                                      </p:to>
                                    </p:set>
                                    <p:anim calcmode="lin" valueType="num">
                                      <p:cBhvr additive="base">
                                        <p:cTn dur="500"/>
                                        <p:tgtEl>
                                          <p:spTgt spid="356">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56">
                                            <p:txEl>
                                              <p:pRg end="4" st="4"/>
                                            </p:txEl>
                                          </p:spTgt>
                                        </p:tgtEl>
                                        <p:attrNameLst>
                                          <p:attrName>style.visibility</p:attrName>
                                        </p:attrNameLst>
                                      </p:cBhvr>
                                      <p:to>
                                        <p:strVal val="visible"/>
                                      </p:to>
                                    </p:set>
                                    <p:anim calcmode="lin" valueType="num">
                                      <p:cBhvr additive="base">
                                        <p:cTn dur="500"/>
                                        <p:tgtEl>
                                          <p:spTgt spid="356">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56">
                                            <p:txEl>
                                              <p:pRg end="5" st="5"/>
                                            </p:txEl>
                                          </p:spTgt>
                                        </p:tgtEl>
                                        <p:attrNameLst>
                                          <p:attrName>style.visibility</p:attrName>
                                        </p:attrNameLst>
                                      </p:cBhvr>
                                      <p:to>
                                        <p:strVal val="visible"/>
                                      </p:to>
                                    </p:set>
                                    <p:anim calcmode="lin" valueType="num">
                                      <p:cBhvr additive="base">
                                        <p:cTn dur="500"/>
                                        <p:tgtEl>
                                          <p:spTgt spid="356">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56">
                                            <p:txEl>
                                              <p:pRg end="6" st="6"/>
                                            </p:txEl>
                                          </p:spTgt>
                                        </p:tgtEl>
                                        <p:attrNameLst>
                                          <p:attrName>style.visibility</p:attrName>
                                        </p:attrNameLst>
                                      </p:cBhvr>
                                      <p:to>
                                        <p:strVal val="visible"/>
                                      </p:to>
                                    </p:set>
                                    <p:anim calcmode="lin" valueType="num">
                                      <p:cBhvr additive="base">
                                        <p:cTn dur="500"/>
                                        <p:tgtEl>
                                          <p:spTgt spid="356">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56">
                                            <p:txEl>
                                              <p:pRg end="7" st="7"/>
                                            </p:txEl>
                                          </p:spTgt>
                                        </p:tgtEl>
                                        <p:attrNameLst>
                                          <p:attrName>style.visibility</p:attrName>
                                        </p:attrNameLst>
                                      </p:cBhvr>
                                      <p:to>
                                        <p:strVal val="visible"/>
                                      </p:to>
                                    </p:set>
                                    <p:anim calcmode="lin" valueType="num">
                                      <p:cBhvr additive="base">
                                        <p:cTn dur="500"/>
                                        <p:tgtEl>
                                          <p:spTgt spid="356">
                                            <p:txEl>
                                              <p:pRg end="7" st="7"/>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56">
                                            <p:txEl>
                                              <p:pRg end="8" st="8"/>
                                            </p:txEl>
                                          </p:spTgt>
                                        </p:tgtEl>
                                        <p:attrNameLst>
                                          <p:attrName>style.visibility</p:attrName>
                                        </p:attrNameLst>
                                      </p:cBhvr>
                                      <p:to>
                                        <p:strVal val="visible"/>
                                      </p:to>
                                    </p:set>
                                    <p:anim calcmode="lin" valueType="num">
                                      <p:cBhvr additive="base">
                                        <p:cTn dur="500"/>
                                        <p:tgtEl>
                                          <p:spTgt spid="356">
                                            <p:txEl>
                                              <p:pRg end="8" st="8"/>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Тема Office">
  <a:themeElements>
    <a:clrScheme name="Офіс">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2020-05-01T06:46:41Z</dcterms:created>
  <dc:creator>Pc</dc:creator>
</cp:coreProperties>
</file>